
<file path=[Content_Types].xml><?xml version="1.0" encoding="utf-8"?>
<Types xmlns="http://schemas.openxmlformats.org/package/2006/content-types">
  <Default Extension="emf" ContentType="image/x-emf"/>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k"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1.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6"/>
  </p:notesMasterIdLst>
  <p:sldIdLst>
    <p:sldId id="351" r:id="rId5"/>
    <p:sldId id="350" r:id="rId6"/>
    <p:sldId id="467" r:id="rId7"/>
    <p:sldId id="470" r:id="rId8"/>
    <p:sldId id="473" r:id="rId9"/>
    <p:sldId id="471" r:id="rId10"/>
    <p:sldId id="407" r:id="rId11"/>
    <p:sldId id="358" r:id="rId12"/>
    <p:sldId id="474" r:id="rId13"/>
    <p:sldId id="424" r:id="rId14"/>
    <p:sldId id="475" r:id="rId15"/>
    <p:sldId id="476" r:id="rId16"/>
    <p:sldId id="477" r:id="rId17"/>
    <p:sldId id="478" r:id="rId18"/>
    <p:sldId id="479" r:id="rId19"/>
    <p:sldId id="480" r:id="rId20"/>
    <p:sldId id="481" r:id="rId21"/>
    <p:sldId id="361" r:id="rId22"/>
    <p:sldId id="430" r:id="rId23"/>
    <p:sldId id="482" r:id="rId24"/>
    <p:sldId id="459" r:id="rId25"/>
  </p:sldIdLst>
  <p:sldSz cx="12192000" cy="6858000"/>
  <p:notesSz cx="6858000" cy="9144000"/>
  <p:embeddedFontLst>
    <p:embeddedFont>
      <p:font typeface="Algerian" panose="04020705040A02060702" pitchFamily="82" charset="0"/>
      <p:regular r:id="rId27"/>
    </p:embeddedFont>
    <p:embeddedFont>
      <p:font typeface="Calibri" panose="020F0502020204030204" pitchFamily="34" charset="0"/>
      <p:regular r:id="rId28"/>
      <p:bold r:id="rId29"/>
      <p:italic r:id="rId30"/>
      <p:boldItalic r:id="rId31"/>
    </p:embeddedFont>
    <p:embeddedFont>
      <p:font typeface="Equip" panose="020B0604020202020204" charset="0"/>
      <p:regular r:id="rId32"/>
      <p:bold r:id="rId33"/>
      <p:italic r:id="rId34"/>
      <p:boldItalic r:id="rId35"/>
    </p:embeddedFont>
    <p:embeddedFont>
      <p:font typeface="Equip Extended" panose="020B0604020202020204" charset="0"/>
      <p:regular r:id="rId36"/>
      <p:bold r:id="rId37"/>
      <p:italic r:id="rId38"/>
      <p:boldItalic r:id="rId39"/>
    </p:embeddedFont>
    <p:embeddedFont>
      <p:font typeface="Equip Extended Light" panose="020B0604020202020204" charset="0"/>
      <p:regular r:id="rId40"/>
      <p:italic r:id="rId41"/>
    </p:embeddedFont>
    <p:embeddedFont>
      <p:font typeface="Equip Extended Medium" panose="020B0604020202020204" charset="0"/>
      <p:regular r:id="rId42"/>
      <p:italic r:id="rId43"/>
    </p:embeddedFont>
    <p:embeddedFont>
      <p:font typeface="Equip Extended Thin" panose="020B0604020202020204" charset="0"/>
      <p:regular r:id="rId44"/>
      <p:italic r:id="rId45"/>
    </p:embeddedFont>
    <p:embeddedFont>
      <p:font typeface="Equip Light" panose="020B0604020202020204" charset="0"/>
      <p:regular r:id="rId46"/>
      <p:italic r:id="rId47"/>
    </p:embeddedFont>
    <p:embeddedFont>
      <p:font typeface="Equip Medium" panose="020B0604020202020204" charset="0"/>
      <p:regular r:id="rId48"/>
      <p:italic r:id="rId49"/>
    </p:embeddedFont>
    <p:embeddedFont>
      <p:font typeface="Roboto" panose="02000000000000000000" pitchFamily="2" charset="0"/>
      <p:regular r:id="rId50"/>
      <p:bold r:id="rId51"/>
      <p:italic r:id="rId52"/>
      <p:boldItalic r:id="rId53"/>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465"/>
    <a:srgbClr val="9680C5"/>
    <a:srgbClr val="2D807C"/>
    <a:srgbClr val="CBBFE2"/>
    <a:srgbClr val="D1F5EA"/>
    <a:srgbClr val="2D807B"/>
    <a:srgbClr val="3AAB94"/>
    <a:srgbClr val="07041F"/>
    <a:srgbClr val="07041E"/>
    <a:srgbClr val="070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1FA569-D2D6-4C59-AEBE-805815575677}" v="9" dt="2022-05-13T07:16:44.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p:normalViewPr>
  <p:slideViewPr>
    <p:cSldViewPr snapToGrid="0" snapToObjects="1">
      <p:cViewPr varScale="1">
        <p:scale>
          <a:sx n="67" d="100"/>
          <a:sy n="67" d="100"/>
        </p:scale>
        <p:origin x="644" y="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5" d="100"/>
          <a:sy n="135" d="100"/>
        </p:scale>
        <p:origin x="40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font" Target="fonts/font15.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25.fnt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ha Jha" userId="897f477c-0d3b-4789-b300-5ff65ecf6e42" providerId="ADAL" clId="{2F1FA569-D2D6-4C59-AEBE-805815575677}"/>
    <pc:docChg chg="undo custSel modSld">
      <pc:chgData name="Megha Jha" userId="897f477c-0d3b-4789-b300-5ff65ecf6e42" providerId="ADAL" clId="{2F1FA569-D2D6-4C59-AEBE-805815575677}" dt="2022-06-01T10:04:48.982" v="305" actId="20577"/>
      <pc:docMkLst>
        <pc:docMk/>
      </pc:docMkLst>
      <pc:sldChg chg="addSp delSp modSp mod">
        <pc:chgData name="Megha Jha" userId="897f477c-0d3b-4789-b300-5ff65ecf6e42" providerId="ADAL" clId="{2F1FA569-D2D6-4C59-AEBE-805815575677}" dt="2022-06-01T10:03:35.971" v="290" actId="478"/>
        <pc:sldMkLst>
          <pc:docMk/>
          <pc:sldMk cId="2625257658" sldId="425"/>
        </pc:sldMkLst>
        <pc:spChg chg="del">
          <ac:chgData name="Megha Jha" userId="897f477c-0d3b-4789-b300-5ff65ecf6e42" providerId="ADAL" clId="{2F1FA569-D2D6-4C59-AEBE-805815575677}" dt="2022-04-27T10:04:22.268" v="5" actId="478"/>
          <ac:spMkLst>
            <pc:docMk/>
            <pc:sldMk cId="2625257658" sldId="425"/>
            <ac:spMk id="2" creationId="{7D876F9C-6A6A-49DC-8CD3-56089F33C382}"/>
          </ac:spMkLst>
        </pc:spChg>
        <pc:spChg chg="del mod">
          <ac:chgData name="Megha Jha" userId="897f477c-0d3b-4789-b300-5ff65ecf6e42" providerId="ADAL" clId="{2F1FA569-D2D6-4C59-AEBE-805815575677}" dt="2022-05-13T07:16:03.167" v="254" actId="478"/>
          <ac:spMkLst>
            <pc:docMk/>
            <pc:sldMk cId="2625257658" sldId="425"/>
            <ac:spMk id="3" creationId="{09F2AB5B-CDFF-48F6-9D7E-79A76C79971F}"/>
          </ac:spMkLst>
        </pc:spChg>
        <pc:spChg chg="add mod">
          <ac:chgData name="Megha Jha" userId="897f477c-0d3b-4789-b300-5ff65ecf6e42" providerId="ADAL" clId="{2F1FA569-D2D6-4C59-AEBE-805815575677}" dt="2022-06-01T10:03:32.599" v="289" actId="478"/>
          <ac:spMkLst>
            <pc:docMk/>
            <pc:sldMk cId="2625257658" sldId="425"/>
            <ac:spMk id="3" creationId="{2CFB4930-0E21-7740-57D7-5B4B4DA21BCF}"/>
          </ac:spMkLst>
        </pc:spChg>
        <pc:spChg chg="del">
          <ac:chgData name="Megha Jha" userId="897f477c-0d3b-4789-b300-5ff65ecf6e42" providerId="ADAL" clId="{2F1FA569-D2D6-4C59-AEBE-805815575677}" dt="2022-04-27T10:06:09.137" v="27" actId="478"/>
          <ac:spMkLst>
            <pc:docMk/>
            <pc:sldMk cId="2625257658" sldId="425"/>
            <ac:spMk id="4" creationId="{2DE30688-8318-44A7-9747-178540EA69AE}"/>
          </ac:spMkLst>
        </pc:spChg>
        <pc:spChg chg="add del mod">
          <ac:chgData name="Megha Jha" userId="897f477c-0d3b-4789-b300-5ff65ecf6e42" providerId="ADAL" clId="{2F1FA569-D2D6-4C59-AEBE-805815575677}" dt="2022-05-13T07:16:07.270" v="256" actId="478"/>
          <ac:spMkLst>
            <pc:docMk/>
            <pc:sldMk cId="2625257658" sldId="425"/>
            <ac:spMk id="4" creationId="{F79C10F3-DBA8-D6B1-565E-71054D1838EE}"/>
          </ac:spMkLst>
        </pc:spChg>
        <pc:spChg chg="del mod">
          <ac:chgData name="Megha Jha" userId="897f477c-0d3b-4789-b300-5ff65ecf6e42" providerId="ADAL" clId="{2F1FA569-D2D6-4C59-AEBE-805815575677}" dt="2022-06-01T10:03:32.599" v="289" actId="478"/>
          <ac:spMkLst>
            <pc:docMk/>
            <pc:sldMk cId="2625257658" sldId="425"/>
            <ac:spMk id="5" creationId="{5D490CE5-1E86-4BB4-99BE-A25333FC8BD9}"/>
          </ac:spMkLst>
        </pc:spChg>
        <pc:spChg chg="add del mod">
          <ac:chgData name="Megha Jha" userId="897f477c-0d3b-4789-b300-5ff65ecf6e42" providerId="ADAL" clId="{2F1FA569-D2D6-4C59-AEBE-805815575677}" dt="2022-06-01T10:03:35.971" v="290" actId="478"/>
          <ac:spMkLst>
            <pc:docMk/>
            <pc:sldMk cId="2625257658" sldId="425"/>
            <ac:spMk id="9" creationId="{891D21B9-107B-FE8F-1969-E1409BF0D70E}"/>
          </ac:spMkLst>
        </pc:spChg>
        <pc:picChg chg="add del mod">
          <ac:chgData name="Megha Jha" userId="897f477c-0d3b-4789-b300-5ff65ecf6e42" providerId="ADAL" clId="{2F1FA569-D2D6-4C59-AEBE-805815575677}" dt="2022-06-01T10:03:27.167" v="288" actId="478"/>
          <ac:picMkLst>
            <pc:docMk/>
            <pc:sldMk cId="2625257658" sldId="425"/>
            <ac:picMk id="8" creationId="{BD8880B4-DDD3-25A6-73F9-3D4CEC455B18}"/>
          </ac:picMkLst>
        </pc:picChg>
      </pc:sldChg>
      <pc:sldChg chg="addSp delSp modSp mod">
        <pc:chgData name="Megha Jha" userId="897f477c-0d3b-4789-b300-5ff65ecf6e42" providerId="ADAL" clId="{2F1FA569-D2D6-4C59-AEBE-805815575677}" dt="2022-06-01T10:04:00.130" v="296" actId="478"/>
        <pc:sldMkLst>
          <pc:docMk/>
          <pc:sldMk cId="3708960866" sldId="430"/>
        </pc:sldMkLst>
        <pc:spChg chg="add del mod">
          <ac:chgData name="Megha Jha" userId="897f477c-0d3b-4789-b300-5ff65ecf6e42" providerId="ADAL" clId="{2F1FA569-D2D6-4C59-AEBE-805815575677}" dt="2022-06-01T10:03:56.036" v="295" actId="478"/>
          <ac:spMkLst>
            <pc:docMk/>
            <pc:sldMk cId="3708960866" sldId="430"/>
            <ac:spMk id="6" creationId="{BC866C31-E5DD-4A4E-9CF5-4041FDA479B3}"/>
          </ac:spMkLst>
        </pc:spChg>
        <pc:spChg chg="add del mod">
          <ac:chgData name="Megha Jha" userId="897f477c-0d3b-4789-b300-5ff65ecf6e42" providerId="ADAL" clId="{2F1FA569-D2D6-4C59-AEBE-805815575677}" dt="2022-06-01T10:04:00.130" v="296" actId="478"/>
          <ac:spMkLst>
            <pc:docMk/>
            <pc:sldMk cId="3708960866" sldId="430"/>
            <ac:spMk id="7" creationId="{50D3CAD4-C1B4-4AAA-95F2-9CF351EE71C7}"/>
          </ac:spMkLst>
        </pc:spChg>
        <pc:picChg chg="add del mod">
          <ac:chgData name="Megha Jha" userId="897f477c-0d3b-4789-b300-5ff65ecf6e42" providerId="ADAL" clId="{2F1FA569-D2D6-4C59-AEBE-805815575677}" dt="2022-06-01T10:03:51.871" v="294" actId="478"/>
          <ac:picMkLst>
            <pc:docMk/>
            <pc:sldMk cId="3708960866" sldId="430"/>
            <ac:picMk id="3" creationId="{3D7EB715-40DF-4E69-B19B-6BFB8EFF781A}"/>
          </ac:picMkLst>
        </pc:picChg>
        <pc:picChg chg="add del mod">
          <ac:chgData name="Megha Jha" userId="897f477c-0d3b-4789-b300-5ff65ecf6e42" providerId="ADAL" clId="{2F1FA569-D2D6-4C59-AEBE-805815575677}" dt="2022-06-01T10:03:49.865" v="292" actId="478"/>
          <ac:picMkLst>
            <pc:docMk/>
            <pc:sldMk cId="3708960866" sldId="430"/>
            <ac:picMk id="4" creationId="{D7FE3BB3-1C09-4541-9CF5-589899BD5610}"/>
          </ac:picMkLst>
        </pc:picChg>
      </pc:sldChg>
      <pc:sldChg chg="addSp delSp modSp mod">
        <pc:chgData name="Megha Jha" userId="897f477c-0d3b-4789-b300-5ff65ecf6e42" providerId="ADAL" clId="{2F1FA569-D2D6-4C59-AEBE-805815575677}" dt="2022-06-01T10:04:48.982" v="305" actId="20577"/>
        <pc:sldMkLst>
          <pc:docMk/>
          <pc:sldMk cId="729867457" sldId="439"/>
        </pc:sldMkLst>
        <pc:spChg chg="mod">
          <ac:chgData name="Megha Jha" userId="897f477c-0d3b-4789-b300-5ff65ecf6e42" providerId="ADAL" clId="{2F1FA569-D2D6-4C59-AEBE-805815575677}" dt="2022-06-01T10:04:31.320" v="299" actId="20577"/>
          <ac:spMkLst>
            <pc:docMk/>
            <pc:sldMk cId="729867457" sldId="439"/>
            <ac:spMk id="3" creationId="{309D3CB7-F095-4378-96E0-EDE49C7E03E5}"/>
          </ac:spMkLst>
        </pc:spChg>
        <pc:spChg chg="mod">
          <ac:chgData name="Megha Jha" userId="897f477c-0d3b-4789-b300-5ff65ecf6e42" providerId="ADAL" clId="{2F1FA569-D2D6-4C59-AEBE-805815575677}" dt="2022-06-01T10:04:34.610" v="300" actId="20577"/>
          <ac:spMkLst>
            <pc:docMk/>
            <pc:sldMk cId="729867457" sldId="439"/>
            <ac:spMk id="6" creationId="{EDCE45BC-BA50-442F-A8EB-25FFE0042E88}"/>
          </ac:spMkLst>
        </pc:spChg>
        <pc:spChg chg="mod">
          <ac:chgData name="Megha Jha" userId="897f477c-0d3b-4789-b300-5ff65ecf6e42" providerId="ADAL" clId="{2F1FA569-D2D6-4C59-AEBE-805815575677}" dt="2022-06-01T10:04:41.894" v="303" actId="20577"/>
          <ac:spMkLst>
            <pc:docMk/>
            <pc:sldMk cId="729867457" sldId="439"/>
            <ac:spMk id="9" creationId="{F38893D5-20B2-45CD-BF58-004561394234}"/>
          </ac:spMkLst>
        </pc:spChg>
        <pc:spChg chg="mod">
          <ac:chgData name="Megha Jha" userId="897f477c-0d3b-4789-b300-5ff65ecf6e42" providerId="ADAL" clId="{2F1FA569-D2D6-4C59-AEBE-805815575677}" dt="2022-06-01T10:04:44.791" v="304" actId="20577"/>
          <ac:spMkLst>
            <pc:docMk/>
            <pc:sldMk cId="729867457" sldId="439"/>
            <ac:spMk id="11" creationId="{B699F8C8-9DBD-4EBC-9ED3-2F27010FF758}"/>
          </ac:spMkLst>
        </pc:spChg>
        <pc:spChg chg="mod">
          <ac:chgData name="Megha Jha" userId="897f477c-0d3b-4789-b300-5ff65ecf6e42" providerId="ADAL" clId="{2F1FA569-D2D6-4C59-AEBE-805815575677}" dt="2022-06-01T10:04:48.982" v="305" actId="20577"/>
          <ac:spMkLst>
            <pc:docMk/>
            <pc:sldMk cId="729867457" sldId="439"/>
            <ac:spMk id="13" creationId="{33A9B90A-6742-4320-9338-A78BFBEA7C62}"/>
          </ac:spMkLst>
        </pc:spChg>
        <pc:spChg chg="mod">
          <ac:chgData name="Megha Jha" userId="897f477c-0d3b-4789-b300-5ff65ecf6e42" providerId="ADAL" clId="{2F1FA569-D2D6-4C59-AEBE-805815575677}" dt="2022-05-10T07:07:32.273" v="251" actId="1076"/>
          <ac:spMkLst>
            <pc:docMk/>
            <pc:sldMk cId="729867457" sldId="439"/>
            <ac:spMk id="14" creationId="{2E7D39CD-AA6E-44A5-A5F3-8AA1DD0DA5BB}"/>
          </ac:spMkLst>
        </pc:spChg>
        <pc:spChg chg="mod">
          <ac:chgData name="Megha Jha" userId="897f477c-0d3b-4789-b300-5ff65ecf6e42" providerId="ADAL" clId="{2F1FA569-D2D6-4C59-AEBE-805815575677}" dt="2022-06-01T10:04:24.233" v="297" actId="20577"/>
          <ac:spMkLst>
            <pc:docMk/>
            <pc:sldMk cId="729867457" sldId="439"/>
            <ac:spMk id="17" creationId="{9E0C8548-F25D-42D9-B682-B71C8999B736}"/>
          </ac:spMkLst>
        </pc:spChg>
        <pc:spChg chg="mod">
          <ac:chgData name="Megha Jha" userId="897f477c-0d3b-4789-b300-5ff65ecf6e42" providerId="ADAL" clId="{2F1FA569-D2D6-4C59-AEBE-805815575677}" dt="2022-06-01T10:04:28.165" v="298" actId="20577"/>
          <ac:spMkLst>
            <pc:docMk/>
            <pc:sldMk cId="729867457" sldId="439"/>
            <ac:spMk id="18" creationId="{3B4CA023-FD35-4B56-BA74-2D3FF6F379BF}"/>
          </ac:spMkLst>
        </pc:spChg>
        <pc:spChg chg="add del">
          <ac:chgData name="Megha Jha" userId="897f477c-0d3b-4789-b300-5ff65ecf6e42" providerId="ADAL" clId="{2F1FA569-D2D6-4C59-AEBE-805815575677}" dt="2022-05-10T07:07:36.501" v="253" actId="478"/>
          <ac:spMkLst>
            <pc:docMk/>
            <pc:sldMk cId="729867457" sldId="439"/>
            <ac:spMk id="19" creationId="{4B8E3045-97CE-48A7-A9D3-306389FE97F6}"/>
          </ac:spMkLst>
        </pc:spChg>
        <pc:spChg chg="add del mod">
          <ac:chgData name="Megha Jha" userId="897f477c-0d3b-4789-b300-5ff65ecf6e42" providerId="ADAL" clId="{2F1FA569-D2D6-4C59-AEBE-805815575677}" dt="2022-05-10T07:07:24.134" v="249"/>
          <ac:spMkLst>
            <pc:docMk/>
            <pc:sldMk cId="729867457" sldId="439"/>
            <ac:spMk id="20" creationId="{AFF75B22-9FF0-BA30-E026-28FF15C23A49}"/>
          </ac:spMkLst>
        </pc:spChg>
        <pc:spChg chg="add del mod">
          <ac:chgData name="Megha Jha" userId="897f477c-0d3b-4789-b300-5ff65ecf6e42" providerId="ADAL" clId="{2F1FA569-D2D6-4C59-AEBE-805815575677}" dt="2022-05-10T07:07:24.134" v="249"/>
          <ac:spMkLst>
            <pc:docMk/>
            <pc:sldMk cId="729867457" sldId="439"/>
            <ac:spMk id="21" creationId="{27E12337-6E33-E882-F272-9CEAA6EB5832}"/>
          </ac:spMkLst>
        </pc:spChg>
      </pc:sldChg>
    </pc:docChg>
  </pc:docChgLst>
  <pc:docChgLst>
    <pc:chgData name="Suman Rustagi" userId="684429eb-6fbf-4534-9597-75a5bae356e2" providerId="ADAL" clId="{BCBD36A6-ACDC-42F3-A09D-4514C3F6FD90}"/>
    <pc:docChg chg="custSel modSld">
      <pc:chgData name="Suman Rustagi" userId="684429eb-6fbf-4534-9597-75a5bae356e2" providerId="ADAL" clId="{BCBD36A6-ACDC-42F3-A09D-4514C3F6FD90}" dt="2021-02-11T12:43:19.586" v="1" actId="478"/>
      <pc:docMkLst>
        <pc:docMk/>
      </pc:docMkLst>
      <pc:sldChg chg="delSp mod">
        <pc:chgData name="Suman Rustagi" userId="684429eb-6fbf-4534-9597-75a5bae356e2" providerId="ADAL" clId="{BCBD36A6-ACDC-42F3-A09D-4514C3F6FD90}" dt="2021-02-11T12:43:19.586" v="1" actId="478"/>
        <pc:sldMkLst>
          <pc:docMk/>
          <pc:sldMk cId="711272224" sldId="350"/>
        </pc:sldMkLst>
        <pc:spChg chg="del">
          <ac:chgData name="Suman Rustagi" userId="684429eb-6fbf-4534-9597-75a5bae356e2" providerId="ADAL" clId="{BCBD36A6-ACDC-42F3-A09D-4514C3F6FD90}" dt="2021-02-11T12:43:14.330" v="0" actId="478"/>
          <ac:spMkLst>
            <pc:docMk/>
            <pc:sldMk cId="711272224" sldId="350"/>
            <ac:spMk id="2" creationId="{5C7D5275-17A3-474C-9F7F-D4534485A6C2}"/>
          </ac:spMkLst>
        </pc:spChg>
        <pc:spChg chg="del">
          <ac:chgData name="Suman Rustagi" userId="684429eb-6fbf-4534-9597-75a5bae356e2" providerId="ADAL" clId="{BCBD36A6-ACDC-42F3-A09D-4514C3F6FD90}" dt="2021-02-11T12:43:19.586" v="1" actId="478"/>
          <ac:spMkLst>
            <pc:docMk/>
            <pc:sldMk cId="711272224" sldId="350"/>
            <ac:spMk id="3" creationId="{3BC89994-4C4B-6D4E-9730-23534FCA5742}"/>
          </ac:spMkLst>
        </pc:spChg>
      </pc:sldChg>
    </pc:docChg>
  </pc:docChgLst>
  <pc:docChgLst>
    <pc:chgData name="Mohit Jain" userId="ff8ea3ca-a617-43b0-a1a2-69489e795973" providerId="ADAL" clId="{FCF32D34-586E-4CC2-BDC4-A614DB1F12D5}"/>
    <pc:docChg chg="addSld modSld">
      <pc:chgData name="Mohit Jain" userId="ff8ea3ca-a617-43b0-a1a2-69489e795973" providerId="ADAL" clId="{FCF32D34-586E-4CC2-BDC4-A614DB1F12D5}" dt="2021-02-25T04:47:48.463" v="183" actId="20577"/>
      <pc:docMkLst>
        <pc:docMk/>
      </pc:docMkLst>
      <pc:sldChg chg="addSp delSp modSp mod">
        <pc:chgData name="Mohit Jain" userId="ff8ea3ca-a617-43b0-a1a2-69489e795973" providerId="ADAL" clId="{FCF32D34-586E-4CC2-BDC4-A614DB1F12D5}" dt="2021-02-25T04:47:26.255" v="161" actId="313"/>
        <pc:sldMkLst>
          <pc:docMk/>
          <pc:sldMk cId="483016801" sldId="427"/>
        </pc:sldMkLst>
        <pc:spChg chg="del">
          <ac:chgData name="Mohit Jain" userId="ff8ea3ca-a617-43b0-a1a2-69489e795973" providerId="ADAL" clId="{FCF32D34-586E-4CC2-BDC4-A614DB1F12D5}" dt="2021-02-25T04:36:36.544" v="11" actId="1032"/>
          <ac:spMkLst>
            <pc:docMk/>
            <pc:sldMk cId="483016801" sldId="427"/>
            <ac:spMk id="2" creationId="{9ABC1711-1F4F-4B0F-A5CF-584AB6B9FEBF}"/>
          </ac:spMkLst>
        </pc:spChg>
        <pc:spChg chg="mod">
          <ac:chgData name="Mohit Jain" userId="ff8ea3ca-a617-43b0-a1a2-69489e795973" providerId="ADAL" clId="{FCF32D34-586E-4CC2-BDC4-A614DB1F12D5}" dt="2021-02-25T04:39:37.940" v="48" actId="20577"/>
          <ac:spMkLst>
            <pc:docMk/>
            <pc:sldMk cId="483016801" sldId="427"/>
            <ac:spMk id="3" creationId="{A07CCF9C-D2AC-41C7-8449-81B8E5CC3FE2}"/>
          </ac:spMkLst>
        </pc:spChg>
        <pc:graphicFrameChg chg="add mod modGraphic">
          <ac:chgData name="Mohit Jain" userId="ff8ea3ca-a617-43b0-a1a2-69489e795973" providerId="ADAL" clId="{FCF32D34-586E-4CC2-BDC4-A614DB1F12D5}" dt="2021-02-25T04:47:26.255" v="161" actId="313"/>
          <ac:graphicFrameMkLst>
            <pc:docMk/>
            <pc:sldMk cId="483016801" sldId="427"/>
            <ac:graphicFrameMk id="6" creationId="{95C1766D-36FF-44E4-926C-4C2EE5BD4183}"/>
          </ac:graphicFrameMkLst>
        </pc:graphicFrameChg>
      </pc:sldChg>
      <pc:sldChg chg="modSp mod">
        <pc:chgData name="Mohit Jain" userId="ff8ea3ca-a617-43b0-a1a2-69489e795973" providerId="ADAL" clId="{FCF32D34-586E-4CC2-BDC4-A614DB1F12D5}" dt="2021-02-25T04:34:23.182" v="8" actId="20577"/>
        <pc:sldMkLst>
          <pc:docMk/>
          <pc:sldMk cId="1841191683" sldId="451"/>
        </pc:sldMkLst>
        <pc:spChg chg="mod">
          <ac:chgData name="Mohit Jain" userId="ff8ea3ca-a617-43b0-a1a2-69489e795973" providerId="ADAL" clId="{FCF32D34-586E-4CC2-BDC4-A614DB1F12D5}" dt="2021-02-25T04:34:23.182" v="8" actId="20577"/>
          <ac:spMkLst>
            <pc:docMk/>
            <pc:sldMk cId="1841191683" sldId="451"/>
            <ac:spMk id="12" creationId="{7F0B5304-5C29-49B5-A17B-C1E833CD88A0}"/>
          </ac:spMkLst>
        </pc:spChg>
      </pc:sldChg>
      <pc:sldChg chg="new">
        <pc:chgData name="Mohit Jain" userId="ff8ea3ca-a617-43b0-a1a2-69489e795973" providerId="ADAL" clId="{FCF32D34-586E-4CC2-BDC4-A614DB1F12D5}" dt="2021-02-25T04:35:04.219" v="9" actId="680"/>
        <pc:sldMkLst>
          <pc:docMk/>
          <pc:sldMk cId="1328692416" sldId="468"/>
        </pc:sldMkLst>
      </pc:sldChg>
      <pc:sldChg chg="new">
        <pc:chgData name="Mohit Jain" userId="ff8ea3ca-a617-43b0-a1a2-69489e795973" providerId="ADAL" clId="{FCF32D34-586E-4CC2-BDC4-A614DB1F12D5}" dt="2021-02-25T04:35:11.549" v="10" actId="680"/>
        <pc:sldMkLst>
          <pc:docMk/>
          <pc:sldMk cId="1891227789" sldId="469"/>
        </pc:sldMkLst>
      </pc:sldChg>
      <pc:sldChg chg="modSp new mod">
        <pc:chgData name="Mohit Jain" userId="ff8ea3ca-a617-43b0-a1a2-69489e795973" providerId="ADAL" clId="{FCF32D34-586E-4CC2-BDC4-A614DB1F12D5}" dt="2021-02-25T04:47:48.463" v="183" actId="20577"/>
        <pc:sldMkLst>
          <pc:docMk/>
          <pc:sldMk cId="1191867952" sldId="470"/>
        </pc:sldMkLst>
        <pc:spChg chg="mod">
          <ac:chgData name="Mohit Jain" userId="ff8ea3ca-a617-43b0-a1a2-69489e795973" providerId="ADAL" clId="{FCF32D34-586E-4CC2-BDC4-A614DB1F12D5}" dt="2021-02-25T04:47:48.463" v="183" actId="20577"/>
          <ac:spMkLst>
            <pc:docMk/>
            <pc:sldMk cId="1191867952" sldId="470"/>
            <ac:spMk id="3" creationId="{3643BF6D-1375-43BC-9F05-1277C9506C7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CEBDEE-4937-4BAA-AAE6-A6C62166632F}"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FFC05096-DA29-4CAC-AE21-23606DE0E06A}">
      <dgm:prSet custT="1"/>
      <dgm:spPr/>
      <dgm:t>
        <a:bodyPr/>
        <a:lstStyle/>
        <a:p>
          <a:r>
            <a:rPr lang="en-IN" sz="2000" dirty="0"/>
            <a:t>Enable the cloud run API</a:t>
          </a:r>
          <a:endParaRPr lang="en-US" sz="2000" dirty="0"/>
        </a:p>
      </dgm:t>
    </dgm:pt>
    <dgm:pt modelId="{90BFB2AA-9134-4F85-AACF-04D9FCCF5D71}" type="parTrans" cxnId="{D7E05E51-16E0-4B6D-9E9F-35187608BE56}">
      <dgm:prSet/>
      <dgm:spPr/>
      <dgm:t>
        <a:bodyPr/>
        <a:lstStyle/>
        <a:p>
          <a:endParaRPr lang="en-US"/>
        </a:p>
      </dgm:t>
    </dgm:pt>
    <dgm:pt modelId="{A8588547-10B1-4F84-B7EE-7758C293224B}" type="sibTrans" cxnId="{D7E05E51-16E0-4B6D-9E9F-35187608BE56}">
      <dgm:prSet phldrT="1" phldr="0"/>
      <dgm:spPr/>
      <dgm:t>
        <a:bodyPr/>
        <a:lstStyle/>
        <a:p>
          <a:r>
            <a:rPr lang="en-US"/>
            <a:t>1</a:t>
          </a:r>
        </a:p>
      </dgm:t>
    </dgm:pt>
    <dgm:pt modelId="{B1F9BE13-D961-4E8C-851D-3FEB59BE437C}">
      <dgm:prSet/>
      <dgm:spPr/>
      <dgm:t>
        <a:bodyPr/>
        <a:lstStyle/>
        <a:p>
          <a:r>
            <a:rPr lang="en-IN"/>
            <a:t>Write a simple JS application</a:t>
          </a:r>
          <a:endParaRPr lang="en-US"/>
        </a:p>
      </dgm:t>
    </dgm:pt>
    <dgm:pt modelId="{F6C1C67A-9E40-4E01-B96B-FC634998C82A}" type="parTrans" cxnId="{E629630B-6AF5-47B0-A952-2D50CCA81DF8}">
      <dgm:prSet/>
      <dgm:spPr/>
      <dgm:t>
        <a:bodyPr/>
        <a:lstStyle/>
        <a:p>
          <a:endParaRPr lang="en-US"/>
        </a:p>
      </dgm:t>
    </dgm:pt>
    <dgm:pt modelId="{62863A43-BCDA-4FDB-BBCB-07ABFCFEAAC9}" type="sibTrans" cxnId="{E629630B-6AF5-47B0-A952-2D50CCA81DF8}">
      <dgm:prSet phldrT="2" phldr="0"/>
      <dgm:spPr/>
      <dgm:t>
        <a:bodyPr/>
        <a:lstStyle/>
        <a:p>
          <a:r>
            <a:rPr lang="en-US"/>
            <a:t>2</a:t>
          </a:r>
        </a:p>
      </dgm:t>
    </dgm:pt>
    <dgm:pt modelId="{EBDB5535-CC89-42DA-A1FE-7E6E03641706}">
      <dgm:prSet/>
      <dgm:spPr/>
      <dgm:t>
        <a:bodyPr/>
        <a:lstStyle/>
        <a:p>
          <a:r>
            <a:rPr lang="en-IN"/>
            <a:t>Containerize the application </a:t>
          </a:r>
          <a:endParaRPr lang="en-US"/>
        </a:p>
      </dgm:t>
    </dgm:pt>
    <dgm:pt modelId="{B0E4D63C-8C36-49FA-A746-6D8E95587985}" type="parTrans" cxnId="{CA21F4B6-F7BF-42DF-933F-57F9D38D24BC}">
      <dgm:prSet/>
      <dgm:spPr/>
      <dgm:t>
        <a:bodyPr/>
        <a:lstStyle/>
        <a:p>
          <a:endParaRPr lang="en-US"/>
        </a:p>
      </dgm:t>
    </dgm:pt>
    <dgm:pt modelId="{D6DBDF82-98BE-43E4-A0F0-C5BF85056CFB}" type="sibTrans" cxnId="{CA21F4B6-F7BF-42DF-933F-57F9D38D24BC}">
      <dgm:prSet phldrT="3" phldr="0"/>
      <dgm:spPr/>
      <dgm:t>
        <a:bodyPr/>
        <a:lstStyle/>
        <a:p>
          <a:r>
            <a:rPr lang="en-US"/>
            <a:t>3</a:t>
          </a:r>
        </a:p>
      </dgm:t>
    </dgm:pt>
    <dgm:pt modelId="{B4294D18-AD06-4E16-BE94-536819ECDF9D}">
      <dgm:prSet/>
      <dgm:spPr/>
      <dgm:t>
        <a:bodyPr/>
        <a:lstStyle/>
        <a:p>
          <a:r>
            <a:rPr lang="en-IN" dirty="0"/>
            <a:t>Save artifacts to artifact registry</a:t>
          </a:r>
          <a:endParaRPr lang="en-US" dirty="0"/>
        </a:p>
      </dgm:t>
    </dgm:pt>
    <dgm:pt modelId="{3272961B-FE36-4CE9-A103-AD9CCAD96ADF}" type="parTrans" cxnId="{FA4945D2-3419-4BC3-AB66-B69D56400EAC}">
      <dgm:prSet/>
      <dgm:spPr/>
      <dgm:t>
        <a:bodyPr/>
        <a:lstStyle/>
        <a:p>
          <a:endParaRPr lang="en-US"/>
        </a:p>
      </dgm:t>
    </dgm:pt>
    <dgm:pt modelId="{77641336-B7CA-47BE-8282-E857AC1BDF36}" type="sibTrans" cxnId="{FA4945D2-3419-4BC3-AB66-B69D56400EAC}">
      <dgm:prSet phldrT="4" phldr="0"/>
      <dgm:spPr/>
      <dgm:t>
        <a:bodyPr/>
        <a:lstStyle/>
        <a:p>
          <a:r>
            <a:rPr lang="en-US"/>
            <a:t>4</a:t>
          </a:r>
        </a:p>
      </dgm:t>
    </dgm:pt>
    <dgm:pt modelId="{1739DBAB-314E-44CE-B41C-C36414FADBA6}">
      <dgm:prSet/>
      <dgm:spPr/>
      <dgm:t>
        <a:bodyPr/>
        <a:lstStyle/>
        <a:p>
          <a:r>
            <a:rPr lang="en-IN"/>
            <a:t>Deploy on cloud Run</a:t>
          </a:r>
          <a:endParaRPr lang="en-US"/>
        </a:p>
      </dgm:t>
    </dgm:pt>
    <dgm:pt modelId="{D6114608-C38B-4AD3-8758-504E6EADF437}" type="parTrans" cxnId="{C1CD4D39-53F4-4A9B-849E-9FA33041CF5B}">
      <dgm:prSet/>
      <dgm:spPr/>
      <dgm:t>
        <a:bodyPr/>
        <a:lstStyle/>
        <a:p>
          <a:endParaRPr lang="en-US"/>
        </a:p>
      </dgm:t>
    </dgm:pt>
    <dgm:pt modelId="{75493505-ECE8-430C-81C6-BBF190ED174E}" type="sibTrans" cxnId="{C1CD4D39-53F4-4A9B-849E-9FA33041CF5B}">
      <dgm:prSet phldrT="5" phldr="0"/>
      <dgm:spPr/>
      <dgm:t>
        <a:bodyPr/>
        <a:lstStyle/>
        <a:p>
          <a:r>
            <a:rPr lang="en-US"/>
            <a:t>5</a:t>
          </a:r>
        </a:p>
      </dgm:t>
    </dgm:pt>
    <dgm:pt modelId="{C385A8E0-F0D5-4CE6-86B8-0A1BFE36761A}">
      <dgm:prSet/>
      <dgm:spPr/>
      <dgm:t>
        <a:bodyPr/>
        <a:lstStyle/>
        <a:p>
          <a:r>
            <a:rPr lang="en-IN"/>
            <a:t>Clean up the resources</a:t>
          </a:r>
          <a:endParaRPr lang="en-US"/>
        </a:p>
      </dgm:t>
    </dgm:pt>
    <dgm:pt modelId="{C41082F8-DCF6-48A9-BD70-1130E85EBBF5}" type="parTrans" cxnId="{5C0CB66E-745A-4514-894D-CF3E3176721C}">
      <dgm:prSet/>
      <dgm:spPr/>
      <dgm:t>
        <a:bodyPr/>
        <a:lstStyle/>
        <a:p>
          <a:endParaRPr lang="en-US"/>
        </a:p>
      </dgm:t>
    </dgm:pt>
    <dgm:pt modelId="{C3F0306F-C4BF-4447-BD68-07033124FBB5}" type="sibTrans" cxnId="{5C0CB66E-745A-4514-894D-CF3E3176721C}">
      <dgm:prSet phldrT="6" phldr="0"/>
      <dgm:spPr/>
      <dgm:t>
        <a:bodyPr/>
        <a:lstStyle/>
        <a:p>
          <a:r>
            <a:rPr lang="en-US"/>
            <a:t>6</a:t>
          </a:r>
        </a:p>
      </dgm:t>
    </dgm:pt>
    <dgm:pt modelId="{0EE02595-5823-42D5-8ED6-D0C2D2F3B45A}" type="pres">
      <dgm:prSet presAssocID="{ABCEBDEE-4937-4BAA-AAE6-A6C62166632F}" presName="linearFlow" presStyleCnt="0">
        <dgm:presLayoutVars>
          <dgm:dir/>
          <dgm:animLvl val="lvl"/>
          <dgm:resizeHandles val="exact"/>
        </dgm:presLayoutVars>
      </dgm:prSet>
      <dgm:spPr/>
    </dgm:pt>
    <dgm:pt modelId="{611FABD8-4983-49AC-993F-F517211D3987}" type="pres">
      <dgm:prSet presAssocID="{FFC05096-DA29-4CAC-AE21-23606DE0E06A}" presName="compositeNode" presStyleCnt="0"/>
      <dgm:spPr/>
    </dgm:pt>
    <dgm:pt modelId="{02AB230D-D02A-4C5A-9FDC-6A0E4F3AE3ED}" type="pres">
      <dgm:prSet presAssocID="{FFC05096-DA29-4CAC-AE21-23606DE0E06A}" presName="parTx" presStyleLbl="node1" presStyleIdx="0" presStyleCnt="0">
        <dgm:presLayoutVars>
          <dgm:chMax val="0"/>
          <dgm:chPref val="0"/>
          <dgm:bulletEnabled val="1"/>
        </dgm:presLayoutVars>
      </dgm:prSet>
      <dgm:spPr/>
    </dgm:pt>
    <dgm:pt modelId="{5698EAC5-134E-45CC-B18A-2633C5D8EB09}" type="pres">
      <dgm:prSet presAssocID="{FFC05096-DA29-4CAC-AE21-23606DE0E06A}" presName="parSh" presStyleCnt="0"/>
      <dgm:spPr/>
    </dgm:pt>
    <dgm:pt modelId="{D8207F7A-B754-419C-A855-59CB1F81FCF4}" type="pres">
      <dgm:prSet presAssocID="{FFC05096-DA29-4CAC-AE21-23606DE0E06A}" presName="lineNode" presStyleLbl="alignAccFollowNode1" presStyleIdx="0" presStyleCnt="18"/>
      <dgm:spPr/>
    </dgm:pt>
    <dgm:pt modelId="{7065FEE0-F306-4830-B517-54876D31BDB5}" type="pres">
      <dgm:prSet presAssocID="{FFC05096-DA29-4CAC-AE21-23606DE0E06A}" presName="lineArrowNode" presStyleLbl="alignAccFollowNode1" presStyleIdx="1" presStyleCnt="18"/>
      <dgm:spPr/>
    </dgm:pt>
    <dgm:pt modelId="{85311135-1F60-4AFE-BEE8-6DF6DD33A6BD}" type="pres">
      <dgm:prSet presAssocID="{A8588547-10B1-4F84-B7EE-7758C293224B}" presName="sibTransNodeCircle" presStyleLbl="alignNode1" presStyleIdx="0" presStyleCnt="6">
        <dgm:presLayoutVars>
          <dgm:chMax val="0"/>
          <dgm:bulletEnabled/>
        </dgm:presLayoutVars>
      </dgm:prSet>
      <dgm:spPr/>
    </dgm:pt>
    <dgm:pt modelId="{89F168A0-77B9-45B4-BD6A-2EAA751D4C11}" type="pres">
      <dgm:prSet presAssocID="{A8588547-10B1-4F84-B7EE-7758C293224B}" presName="spacerBetweenCircleAndCallout" presStyleCnt="0">
        <dgm:presLayoutVars/>
      </dgm:prSet>
      <dgm:spPr/>
    </dgm:pt>
    <dgm:pt modelId="{E40FFB04-56E2-4420-9842-DD2EEC256B5A}" type="pres">
      <dgm:prSet presAssocID="{FFC05096-DA29-4CAC-AE21-23606DE0E06A}" presName="nodeText" presStyleLbl="alignAccFollowNode1" presStyleIdx="2" presStyleCnt="18">
        <dgm:presLayoutVars>
          <dgm:bulletEnabled val="1"/>
        </dgm:presLayoutVars>
      </dgm:prSet>
      <dgm:spPr/>
    </dgm:pt>
    <dgm:pt modelId="{2BAF7A75-8057-4A0B-AF7F-1F530D3A4645}" type="pres">
      <dgm:prSet presAssocID="{A8588547-10B1-4F84-B7EE-7758C293224B}" presName="sibTransComposite" presStyleCnt="0"/>
      <dgm:spPr/>
    </dgm:pt>
    <dgm:pt modelId="{2CC11423-DD25-4C2D-81E7-ADBF5B90D5DF}" type="pres">
      <dgm:prSet presAssocID="{B1F9BE13-D961-4E8C-851D-3FEB59BE437C}" presName="compositeNode" presStyleCnt="0"/>
      <dgm:spPr/>
    </dgm:pt>
    <dgm:pt modelId="{CDEC2C8C-4394-422F-B4C6-AEDF08FC61CB}" type="pres">
      <dgm:prSet presAssocID="{B1F9BE13-D961-4E8C-851D-3FEB59BE437C}" presName="parTx" presStyleLbl="node1" presStyleIdx="0" presStyleCnt="0">
        <dgm:presLayoutVars>
          <dgm:chMax val="0"/>
          <dgm:chPref val="0"/>
          <dgm:bulletEnabled val="1"/>
        </dgm:presLayoutVars>
      </dgm:prSet>
      <dgm:spPr/>
    </dgm:pt>
    <dgm:pt modelId="{5D880611-B2AC-476B-ABBF-0B3D4465C50E}" type="pres">
      <dgm:prSet presAssocID="{B1F9BE13-D961-4E8C-851D-3FEB59BE437C}" presName="parSh" presStyleCnt="0"/>
      <dgm:spPr/>
    </dgm:pt>
    <dgm:pt modelId="{2B594E5D-EA03-44BB-9E7E-617804809C94}" type="pres">
      <dgm:prSet presAssocID="{B1F9BE13-D961-4E8C-851D-3FEB59BE437C}" presName="lineNode" presStyleLbl="alignAccFollowNode1" presStyleIdx="3" presStyleCnt="18"/>
      <dgm:spPr/>
    </dgm:pt>
    <dgm:pt modelId="{4911ECCC-8A38-417D-ABD0-A1FDFBC797ED}" type="pres">
      <dgm:prSet presAssocID="{B1F9BE13-D961-4E8C-851D-3FEB59BE437C}" presName="lineArrowNode" presStyleLbl="alignAccFollowNode1" presStyleIdx="4" presStyleCnt="18"/>
      <dgm:spPr/>
    </dgm:pt>
    <dgm:pt modelId="{3EF4E253-F0E3-480B-8F04-4E0A691085B7}" type="pres">
      <dgm:prSet presAssocID="{62863A43-BCDA-4FDB-BBCB-07ABFCFEAAC9}" presName="sibTransNodeCircle" presStyleLbl="alignNode1" presStyleIdx="1" presStyleCnt="6">
        <dgm:presLayoutVars>
          <dgm:chMax val="0"/>
          <dgm:bulletEnabled/>
        </dgm:presLayoutVars>
      </dgm:prSet>
      <dgm:spPr/>
    </dgm:pt>
    <dgm:pt modelId="{DE05DABA-0A5B-4AB4-B538-C9B7944B297B}" type="pres">
      <dgm:prSet presAssocID="{62863A43-BCDA-4FDB-BBCB-07ABFCFEAAC9}" presName="spacerBetweenCircleAndCallout" presStyleCnt="0">
        <dgm:presLayoutVars/>
      </dgm:prSet>
      <dgm:spPr/>
    </dgm:pt>
    <dgm:pt modelId="{24E7AA88-0926-456B-B46A-9DE1107094EB}" type="pres">
      <dgm:prSet presAssocID="{B1F9BE13-D961-4E8C-851D-3FEB59BE437C}" presName="nodeText" presStyleLbl="alignAccFollowNode1" presStyleIdx="5" presStyleCnt="18">
        <dgm:presLayoutVars>
          <dgm:bulletEnabled val="1"/>
        </dgm:presLayoutVars>
      </dgm:prSet>
      <dgm:spPr/>
    </dgm:pt>
    <dgm:pt modelId="{44E7BFFC-BA6E-4950-AF0E-7FC14F84434E}" type="pres">
      <dgm:prSet presAssocID="{62863A43-BCDA-4FDB-BBCB-07ABFCFEAAC9}" presName="sibTransComposite" presStyleCnt="0"/>
      <dgm:spPr/>
    </dgm:pt>
    <dgm:pt modelId="{3C5F5941-64FA-4B14-A7F8-AC08751CB3C5}" type="pres">
      <dgm:prSet presAssocID="{EBDB5535-CC89-42DA-A1FE-7E6E03641706}" presName="compositeNode" presStyleCnt="0"/>
      <dgm:spPr/>
    </dgm:pt>
    <dgm:pt modelId="{792E3903-4D74-4FF2-8343-DD37F7FCF765}" type="pres">
      <dgm:prSet presAssocID="{EBDB5535-CC89-42DA-A1FE-7E6E03641706}" presName="parTx" presStyleLbl="node1" presStyleIdx="0" presStyleCnt="0">
        <dgm:presLayoutVars>
          <dgm:chMax val="0"/>
          <dgm:chPref val="0"/>
          <dgm:bulletEnabled val="1"/>
        </dgm:presLayoutVars>
      </dgm:prSet>
      <dgm:spPr/>
    </dgm:pt>
    <dgm:pt modelId="{7BC40A1A-463F-4047-8CEF-58EB2758ABB6}" type="pres">
      <dgm:prSet presAssocID="{EBDB5535-CC89-42DA-A1FE-7E6E03641706}" presName="parSh" presStyleCnt="0"/>
      <dgm:spPr/>
    </dgm:pt>
    <dgm:pt modelId="{939AA8E9-2467-4DA2-AE85-1E0D83F6C6F8}" type="pres">
      <dgm:prSet presAssocID="{EBDB5535-CC89-42DA-A1FE-7E6E03641706}" presName="lineNode" presStyleLbl="alignAccFollowNode1" presStyleIdx="6" presStyleCnt="18"/>
      <dgm:spPr/>
    </dgm:pt>
    <dgm:pt modelId="{528054E3-243C-457C-9698-282122907C49}" type="pres">
      <dgm:prSet presAssocID="{EBDB5535-CC89-42DA-A1FE-7E6E03641706}" presName="lineArrowNode" presStyleLbl="alignAccFollowNode1" presStyleIdx="7" presStyleCnt="18"/>
      <dgm:spPr/>
    </dgm:pt>
    <dgm:pt modelId="{B37C93FD-F5A8-46A9-8100-F370A16F83FA}" type="pres">
      <dgm:prSet presAssocID="{D6DBDF82-98BE-43E4-A0F0-C5BF85056CFB}" presName="sibTransNodeCircle" presStyleLbl="alignNode1" presStyleIdx="2" presStyleCnt="6">
        <dgm:presLayoutVars>
          <dgm:chMax val="0"/>
          <dgm:bulletEnabled/>
        </dgm:presLayoutVars>
      </dgm:prSet>
      <dgm:spPr/>
    </dgm:pt>
    <dgm:pt modelId="{63E2B3B9-54ED-46B8-8EAD-953EC13D69C4}" type="pres">
      <dgm:prSet presAssocID="{D6DBDF82-98BE-43E4-A0F0-C5BF85056CFB}" presName="spacerBetweenCircleAndCallout" presStyleCnt="0">
        <dgm:presLayoutVars/>
      </dgm:prSet>
      <dgm:spPr/>
    </dgm:pt>
    <dgm:pt modelId="{ED912F20-A955-4266-88FD-10EBC55EB30F}" type="pres">
      <dgm:prSet presAssocID="{EBDB5535-CC89-42DA-A1FE-7E6E03641706}" presName="nodeText" presStyleLbl="alignAccFollowNode1" presStyleIdx="8" presStyleCnt="18">
        <dgm:presLayoutVars>
          <dgm:bulletEnabled val="1"/>
        </dgm:presLayoutVars>
      </dgm:prSet>
      <dgm:spPr/>
    </dgm:pt>
    <dgm:pt modelId="{4B8ED91B-EFE0-4E28-A231-5BD5385CC279}" type="pres">
      <dgm:prSet presAssocID="{D6DBDF82-98BE-43E4-A0F0-C5BF85056CFB}" presName="sibTransComposite" presStyleCnt="0"/>
      <dgm:spPr/>
    </dgm:pt>
    <dgm:pt modelId="{59E9CF4D-F139-4C58-B7BF-D62A24158305}" type="pres">
      <dgm:prSet presAssocID="{B4294D18-AD06-4E16-BE94-536819ECDF9D}" presName="compositeNode" presStyleCnt="0"/>
      <dgm:spPr/>
    </dgm:pt>
    <dgm:pt modelId="{DAC1289F-B644-4553-A2E1-91141610CC44}" type="pres">
      <dgm:prSet presAssocID="{B4294D18-AD06-4E16-BE94-536819ECDF9D}" presName="parTx" presStyleLbl="node1" presStyleIdx="0" presStyleCnt="0">
        <dgm:presLayoutVars>
          <dgm:chMax val="0"/>
          <dgm:chPref val="0"/>
          <dgm:bulletEnabled val="1"/>
        </dgm:presLayoutVars>
      </dgm:prSet>
      <dgm:spPr/>
    </dgm:pt>
    <dgm:pt modelId="{312AD483-C929-4F2A-97E4-5EC502717142}" type="pres">
      <dgm:prSet presAssocID="{B4294D18-AD06-4E16-BE94-536819ECDF9D}" presName="parSh" presStyleCnt="0"/>
      <dgm:spPr/>
    </dgm:pt>
    <dgm:pt modelId="{F7E40E1F-C1D2-4BC4-ABDF-6CFDD0F9EC0E}" type="pres">
      <dgm:prSet presAssocID="{B4294D18-AD06-4E16-BE94-536819ECDF9D}" presName="lineNode" presStyleLbl="alignAccFollowNode1" presStyleIdx="9" presStyleCnt="18"/>
      <dgm:spPr/>
    </dgm:pt>
    <dgm:pt modelId="{C14F073D-F309-4736-8584-99BB70ACFE35}" type="pres">
      <dgm:prSet presAssocID="{B4294D18-AD06-4E16-BE94-536819ECDF9D}" presName="lineArrowNode" presStyleLbl="alignAccFollowNode1" presStyleIdx="10" presStyleCnt="18"/>
      <dgm:spPr/>
    </dgm:pt>
    <dgm:pt modelId="{34EB8973-33E9-42DD-A8DD-7A76E9FD315A}" type="pres">
      <dgm:prSet presAssocID="{77641336-B7CA-47BE-8282-E857AC1BDF36}" presName="sibTransNodeCircle" presStyleLbl="alignNode1" presStyleIdx="3" presStyleCnt="6">
        <dgm:presLayoutVars>
          <dgm:chMax val="0"/>
          <dgm:bulletEnabled/>
        </dgm:presLayoutVars>
      </dgm:prSet>
      <dgm:spPr/>
    </dgm:pt>
    <dgm:pt modelId="{7D4DAE27-2BF8-4578-A045-7C6756FD69B3}" type="pres">
      <dgm:prSet presAssocID="{77641336-B7CA-47BE-8282-E857AC1BDF36}" presName="spacerBetweenCircleAndCallout" presStyleCnt="0">
        <dgm:presLayoutVars/>
      </dgm:prSet>
      <dgm:spPr/>
    </dgm:pt>
    <dgm:pt modelId="{15CE8822-27AC-4B29-8081-2F69E89C5162}" type="pres">
      <dgm:prSet presAssocID="{B4294D18-AD06-4E16-BE94-536819ECDF9D}" presName="nodeText" presStyleLbl="alignAccFollowNode1" presStyleIdx="11" presStyleCnt="18">
        <dgm:presLayoutVars>
          <dgm:bulletEnabled val="1"/>
        </dgm:presLayoutVars>
      </dgm:prSet>
      <dgm:spPr/>
    </dgm:pt>
    <dgm:pt modelId="{D3EF4F08-8179-43C9-87EF-A5A33389B2E9}" type="pres">
      <dgm:prSet presAssocID="{77641336-B7CA-47BE-8282-E857AC1BDF36}" presName="sibTransComposite" presStyleCnt="0"/>
      <dgm:spPr/>
    </dgm:pt>
    <dgm:pt modelId="{8C16A309-E90C-42F5-A316-C73BA2D6015F}" type="pres">
      <dgm:prSet presAssocID="{1739DBAB-314E-44CE-B41C-C36414FADBA6}" presName="compositeNode" presStyleCnt="0"/>
      <dgm:spPr/>
    </dgm:pt>
    <dgm:pt modelId="{4FA09A87-19EA-4801-94DD-77B8C9A20498}" type="pres">
      <dgm:prSet presAssocID="{1739DBAB-314E-44CE-B41C-C36414FADBA6}" presName="parTx" presStyleLbl="node1" presStyleIdx="0" presStyleCnt="0">
        <dgm:presLayoutVars>
          <dgm:chMax val="0"/>
          <dgm:chPref val="0"/>
          <dgm:bulletEnabled val="1"/>
        </dgm:presLayoutVars>
      </dgm:prSet>
      <dgm:spPr/>
    </dgm:pt>
    <dgm:pt modelId="{A8D53CBC-DD7D-49C2-80F4-C9F301675C43}" type="pres">
      <dgm:prSet presAssocID="{1739DBAB-314E-44CE-B41C-C36414FADBA6}" presName="parSh" presStyleCnt="0"/>
      <dgm:spPr/>
    </dgm:pt>
    <dgm:pt modelId="{AB9D4A54-D86D-47DB-9FE7-63ED7FD1A7CA}" type="pres">
      <dgm:prSet presAssocID="{1739DBAB-314E-44CE-B41C-C36414FADBA6}" presName="lineNode" presStyleLbl="alignAccFollowNode1" presStyleIdx="12" presStyleCnt="18"/>
      <dgm:spPr/>
    </dgm:pt>
    <dgm:pt modelId="{A65C26BA-981F-4AE8-A323-D13262257573}" type="pres">
      <dgm:prSet presAssocID="{1739DBAB-314E-44CE-B41C-C36414FADBA6}" presName="lineArrowNode" presStyleLbl="alignAccFollowNode1" presStyleIdx="13" presStyleCnt="18"/>
      <dgm:spPr/>
    </dgm:pt>
    <dgm:pt modelId="{9DAEAE0C-2A30-45BA-A35E-13134DB94A8C}" type="pres">
      <dgm:prSet presAssocID="{75493505-ECE8-430C-81C6-BBF190ED174E}" presName="sibTransNodeCircle" presStyleLbl="alignNode1" presStyleIdx="4" presStyleCnt="6">
        <dgm:presLayoutVars>
          <dgm:chMax val="0"/>
          <dgm:bulletEnabled/>
        </dgm:presLayoutVars>
      </dgm:prSet>
      <dgm:spPr/>
    </dgm:pt>
    <dgm:pt modelId="{69CC6138-C1A3-4457-BBD9-5771781B6BE0}" type="pres">
      <dgm:prSet presAssocID="{75493505-ECE8-430C-81C6-BBF190ED174E}" presName="spacerBetweenCircleAndCallout" presStyleCnt="0">
        <dgm:presLayoutVars/>
      </dgm:prSet>
      <dgm:spPr/>
    </dgm:pt>
    <dgm:pt modelId="{FC5DD3C4-C6D1-47F9-BE9B-81375CED16EA}" type="pres">
      <dgm:prSet presAssocID="{1739DBAB-314E-44CE-B41C-C36414FADBA6}" presName="nodeText" presStyleLbl="alignAccFollowNode1" presStyleIdx="14" presStyleCnt="18">
        <dgm:presLayoutVars>
          <dgm:bulletEnabled val="1"/>
        </dgm:presLayoutVars>
      </dgm:prSet>
      <dgm:spPr/>
    </dgm:pt>
    <dgm:pt modelId="{AD0FECD1-27AB-4785-A507-C94AD39F9BF4}" type="pres">
      <dgm:prSet presAssocID="{75493505-ECE8-430C-81C6-BBF190ED174E}" presName="sibTransComposite" presStyleCnt="0"/>
      <dgm:spPr/>
    </dgm:pt>
    <dgm:pt modelId="{A0AB97A6-70F3-4F8F-BC47-3B02923B1F06}" type="pres">
      <dgm:prSet presAssocID="{C385A8E0-F0D5-4CE6-86B8-0A1BFE36761A}" presName="compositeNode" presStyleCnt="0"/>
      <dgm:spPr/>
    </dgm:pt>
    <dgm:pt modelId="{BE64FC44-FBAB-4687-84C9-333732EAD752}" type="pres">
      <dgm:prSet presAssocID="{C385A8E0-F0D5-4CE6-86B8-0A1BFE36761A}" presName="parTx" presStyleLbl="node1" presStyleIdx="0" presStyleCnt="0">
        <dgm:presLayoutVars>
          <dgm:chMax val="0"/>
          <dgm:chPref val="0"/>
          <dgm:bulletEnabled val="1"/>
        </dgm:presLayoutVars>
      </dgm:prSet>
      <dgm:spPr/>
    </dgm:pt>
    <dgm:pt modelId="{1F62C59C-0BEA-41AB-9F70-84EFD4BED859}" type="pres">
      <dgm:prSet presAssocID="{C385A8E0-F0D5-4CE6-86B8-0A1BFE36761A}" presName="parSh" presStyleCnt="0"/>
      <dgm:spPr/>
    </dgm:pt>
    <dgm:pt modelId="{872A1DC0-CFE1-4B0E-84DD-E4354E685087}" type="pres">
      <dgm:prSet presAssocID="{C385A8E0-F0D5-4CE6-86B8-0A1BFE36761A}" presName="lineNode" presStyleLbl="alignAccFollowNode1" presStyleIdx="15" presStyleCnt="18"/>
      <dgm:spPr/>
    </dgm:pt>
    <dgm:pt modelId="{6BA07517-E31A-42DA-BD69-D78B5408FB4A}" type="pres">
      <dgm:prSet presAssocID="{C385A8E0-F0D5-4CE6-86B8-0A1BFE36761A}" presName="lineArrowNode" presStyleLbl="alignAccFollowNode1" presStyleIdx="16" presStyleCnt="18"/>
      <dgm:spPr/>
    </dgm:pt>
    <dgm:pt modelId="{1C622DB1-1E57-4A2B-B638-EDC144714186}" type="pres">
      <dgm:prSet presAssocID="{C3F0306F-C4BF-4447-BD68-07033124FBB5}" presName="sibTransNodeCircle" presStyleLbl="alignNode1" presStyleIdx="5" presStyleCnt="6">
        <dgm:presLayoutVars>
          <dgm:chMax val="0"/>
          <dgm:bulletEnabled/>
        </dgm:presLayoutVars>
      </dgm:prSet>
      <dgm:spPr/>
    </dgm:pt>
    <dgm:pt modelId="{67F12F42-DA71-4E16-8BFD-C628085D530B}" type="pres">
      <dgm:prSet presAssocID="{C3F0306F-C4BF-4447-BD68-07033124FBB5}" presName="spacerBetweenCircleAndCallout" presStyleCnt="0">
        <dgm:presLayoutVars/>
      </dgm:prSet>
      <dgm:spPr/>
    </dgm:pt>
    <dgm:pt modelId="{25C9545C-8830-433B-8075-64F5B858FBC1}" type="pres">
      <dgm:prSet presAssocID="{C385A8E0-F0D5-4CE6-86B8-0A1BFE36761A}" presName="nodeText" presStyleLbl="alignAccFollowNode1" presStyleIdx="17" presStyleCnt="18">
        <dgm:presLayoutVars>
          <dgm:bulletEnabled val="1"/>
        </dgm:presLayoutVars>
      </dgm:prSet>
      <dgm:spPr/>
    </dgm:pt>
  </dgm:ptLst>
  <dgm:cxnLst>
    <dgm:cxn modelId="{31B97901-A793-4CF9-8233-0580D391A911}" type="presOf" srcId="{A8588547-10B1-4F84-B7EE-7758C293224B}" destId="{85311135-1F60-4AFE-BEE8-6DF6DD33A6BD}" srcOrd="0" destOrd="0" presId="urn:microsoft.com/office/officeart/2016/7/layout/LinearArrowProcessNumbered"/>
    <dgm:cxn modelId="{E629630B-6AF5-47B0-A952-2D50CCA81DF8}" srcId="{ABCEBDEE-4937-4BAA-AAE6-A6C62166632F}" destId="{B1F9BE13-D961-4E8C-851D-3FEB59BE437C}" srcOrd="1" destOrd="0" parTransId="{F6C1C67A-9E40-4E01-B96B-FC634998C82A}" sibTransId="{62863A43-BCDA-4FDB-BBCB-07ABFCFEAAC9}"/>
    <dgm:cxn modelId="{7F3FED16-B526-48D7-903C-6952CD1D3DB5}" type="presOf" srcId="{B4294D18-AD06-4E16-BE94-536819ECDF9D}" destId="{15CE8822-27AC-4B29-8081-2F69E89C5162}" srcOrd="0" destOrd="0" presId="urn:microsoft.com/office/officeart/2016/7/layout/LinearArrowProcessNumbered"/>
    <dgm:cxn modelId="{ADE71619-D6F5-42F1-B76B-00B62657D890}" type="presOf" srcId="{1739DBAB-314E-44CE-B41C-C36414FADBA6}" destId="{FC5DD3C4-C6D1-47F9-BE9B-81375CED16EA}" srcOrd="0" destOrd="0" presId="urn:microsoft.com/office/officeart/2016/7/layout/LinearArrowProcessNumbered"/>
    <dgm:cxn modelId="{789EB330-0479-44C4-862C-D1BCA7643A5F}" type="presOf" srcId="{FFC05096-DA29-4CAC-AE21-23606DE0E06A}" destId="{E40FFB04-56E2-4420-9842-DD2EEC256B5A}" srcOrd="0" destOrd="0" presId="urn:microsoft.com/office/officeart/2016/7/layout/LinearArrowProcessNumbered"/>
    <dgm:cxn modelId="{C1CD4D39-53F4-4A9B-849E-9FA33041CF5B}" srcId="{ABCEBDEE-4937-4BAA-AAE6-A6C62166632F}" destId="{1739DBAB-314E-44CE-B41C-C36414FADBA6}" srcOrd="4" destOrd="0" parTransId="{D6114608-C38B-4AD3-8758-504E6EADF437}" sibTransId="{75493505-ECE8-430C-81C6-BBF190ED174E}"/>
    <dgm:cxn modelId="{00F1C361-83FB-45D8-8DC7-5BCDAA1EFD1A}" type="presOf" srcId="{77641336-B7CA-47BE-8282-E857AC1BDF36}" destId="{34EB8973-33E9-42DD-A8DD-7A76E9FD315A}" srcOrd="0" destOrd="0" presId="urn:microsoft.com/office/officeart/2016/7/layout/LinearArrowProcessNumbered"/>
    <dgm:cxn modelId="{5C0CB66E-745A-4514-894D-CF3E3176721C}" srcId="{ABCEBDEE-4937-4BAA-AAE6-A6C62166632F}" destId="{C385A8E0-F0D5-4CE6-86B8-0A1BFE36761A}" srcOrd="5" destOrd="0" parTransId="{C41082F8-DCF6-48A9-BD70-1130E85EBBF5}" sibTransId="{C3F0306F-C4BF-4447-BD68-07033124FBB5}"/>
    <dgm:cxn modelId="{D7E05E51-16E0-4B6D-9E9F-35187608BE56}" srcId="{ABCEBDEE-4937-4BAA-AAE6-A6C62166632F}" destId="{FFC05096-DA29-4CAC-AE21-23606DE0E06A}" srcOrd="0" destOrd="0" parTransId="{90BFB2AA-9134-4F85-AACF-04D9FCCF5D71}" sibTransId="{A8588547-10B1-4F84-B7EE-7758C293224B}"/>
    <dgm:cxn modelId="{5D97BD72-8CBA-4DAF-AED2-D66FFC67F8E7}" type="presOf" srcId="{B1F9BE13-D961-4E8C-851D-3FEB59BE437C}" destId="{24E7AA88-0926-456B-B46A-9DE1107094EB}" srcOrd="0" destOrd="0" presId="urn:microsoft.com/office/officeart/2016/7/layout/LinearArrowProcessNumbered"/>
    <dgm:cxn modelId="{6EF3D883-B0C6-4B5B-A2DF-499F51448999}" type="presOf" srcId="{EBDB5535-CC89-42DA-A1FE-7E6E03641706}" destId="{ED912F20-A955-4266-88FD-10EBC55EB30F}" srcOrd="0" destOrd="0" presId="urn:microsoft.com/office/officeart/2016/7/layout/LinearArrowProcessNumbered"/>
    <dgm:cxn modelId="{CCE3EEA7-A492-4EB2-833C-D5BDA55791B1}" type="presOf" srcId="{C385A8E0-F0D5-4CE6-86B8-0A1BFE36761A}" destId="{25C9545C-8830-433B-8075-64F5B858FBC1}" srcOrd="0" destOrd="0" presId="urn:microsoft.com/office/officeart/2016/7/layout/LinearArrowProcessNumbered"/>
    <dgm:cxn modelId="{DB7C74B1-4E39-4EED-AEAF-A7C3E7D99BA0}" type="presOf" srcId="{D6DBDF82-98BE-43E4-A0F0-C5BF85056CFB}" destId="{B37C93FD-F5A8-46A9-8100-F370A16F83FA}" srcOrd="0" destOrd="0" presId="urn:microsoft.com/office/officeart/2016/7/layout/LinearArrowProcessNumbered"/>
    <dgm:cxn modelId="{CA21F4B6-F7BF-42DF-933F-57F9D38D24BC}" srcId="{ABCEBDEE-4937-4BAA-AAE6-A6C62166632F}" destId="{EBDB5535-CC89-42DA-A1FE-7E6E03641706}" srcOrd="2" destOrd="0" parTransId="{B0E4D63C-8C36-49FA-A746-6D8E95587985}" sibTransId="{D6DBDF82-98BE-43E4-A0F0-C5BF85056CFB}"/>
    <dgm:cxn modelId="{58BC7CC7-F2DA-44AF-AFA7-5263B9D95AFD}" type="presOf" srcId="{ABCEBDEE-4937-4BAA-AAE6-A6C62166632F}" destId="{0EE02595-5823-42D5-8ED6-D0C2D2F3B45A}" srcOrd="0" destOrd="0" presId="urn:microsoft.com/office/officeart/2016/7/layout/LinearArrowProcessNumbered"/>
    <dgm:cxn modelId="{FA4945D2-3419-4BC3-AB66-B69D56400EAC}" srcId="{ABCEBDEE-4937-4BAA-AAE6-A6C62166632F}" destId="{B4294D18-AD06-4E16-BE94-536819ECDF9D}" srcOrd="3" destOrd="0" parTransId="{3272961B-FE36-4CE9-A103-AD9CCAD96ADF}" sibTransId="{77641336-B7CA-47BE-8282-E857AC1BDF36}"/>
    <dgm:cxn modelId="{9CF106E1-9D69-472E-9152-E5BF79BC336D}" type="presOf" srcId="{75493505-ECE8-430C-81C6-BBF190ED174E}" destId="{9DAEAE0C-2A30-45BA-A35E-13134DB94A8C}" srcOrd="0" destOrd="0" presId="urn:microsoft.com/office/officeart/2016/7/layout/LinearArrowProcessNumbered"/>
    <dgm:cxn modelId="{8CC2BDEF-5F97-468E-A804-63AF0417806F}" type="presOf" srcId="{62863A43-BCDA-4FDB-BBCB-07ABFCFEAAC9}" destId="{3EF4E253-F0E3-480B-8F04-4E0A691085B7}" srcOrd="0" destOrd="0" presId="urn:microsoft.com/office/officeart/2016/7/layout/LinearArrowProcessNumbered"/>
    <dgm:cxn modelId="{6B7D85FA-823E-4B42-B896-736B8FCDC815}" type="presOf" srcId="{C3F0306F-C4BF-4447-BD68-07033124FBB5}" destId="{1C622DB1-1E57-4A2B-B638-EDC144714186}" srcOrd="0" destOrd="0" presId="urn:microsoft.com/office/officeart/2016/7/layout/LinearArrowProcessNumbered"/>
    <dgm:cxn modelId="{64E84082-3BF3-4E33-BF6D-62C873032BAE}" type="presParOf" srcId="{0EE02595-5823-42D5-8ED6-D0C2D2F3B45A}" destId="{611FABD8-4983-49AC-993F-F517211D3987}" srcOrd="0" destOrd="0" presId="urn:microsoft.com/office/officeart/2016/7/layout/LinearArrowProcessNumbered"/>
    <dgm:cxn modelId="{3DFE314E-FC4A-49BF-9DDE-E7697E5C11D7}" type="presParOf" srcId="{611FABD8-4983-49AC-993F-F517211D3987}" destId="{02AB230D-D02A-4C5A-9FDC-6A0E4F3AE3ED}" srcOrd="0" destOrd="0" presId="urn:microsoft.com/office/officeart/2016/7/layout/LinearArrowProcessNumbered"/>
    <dgm:cxn modelId="{DD7FF66E-E1A5-45C0-BF3A-7E824348B5A5}" type="presParOf" srcId="{611FABD8-4983-49AC-993F-F517211D3987}" destId="{5698EAC5-134E-45CC-B18A-2633C5D8EB09}" srcOrd="1" destOrd="0" presId="urn:microsoft.com/office/officeart/2016/7/layout/LinearArrowProcessNumbered"/>
    <dgm:cxn modelId="{CD834716-8F1E-42CE-B772-42B539A45FD0}" type="presParOf" srcId="{5698EAC5-134E-45CC-B18A-2633C5D8EB09}" destId="{D8207F7A-B754-419C-A855-59CB1F81FCF4}" srcOrd="0" destOrd="0" presId="urn:microsoft.com/office/officeart/2016/7/layout/LinearArrowProcessNumbered"/>
    <dgm:cxn modelId="{462B11D1-51F1-4787-82A9-114C5A1A9318}" type="presParOf" srcId="{5698EAC5-134E-45CC-B18A-2633C5D8EB09}" destId="{7065FEE0-F306-4830-B517-54876D31BDB5}" srcOrd="1" destOrd="0" presId="urn:microsoft.com/office/officeart/2016/7/layout/LinearArrowProcessNumbered"/>
    <dgm:cxn modelId="{6AD10A00-8B03-4870-B700-485754C49AB5}" type="presParOf" srcId="{5698EAC5-134E-45CC-B18A-2633C5D8EB09}" destId="{85311135-1F60-4AFE-BEE8-6DF6DD33A6BD}" srcOrd="2" destOrd="0" presId="urn:microsoft.com/office/officeart/2016/7/layout/LinearArrowProcessNumbered"/>
    <dgm:cxn modelId="{6C80EF05-D07F-4C34-BC92-5ACD8CCC63D3}" type="presParOf" srcId="{5698EAC5-134E-45CC-B18A-2633C5D8EB09}" destId="{89F168A0-77B9-45B4-BD6A-2EAA751D4C11}" srcOrd="3" destOrd="0" presId="urn:microsoft.com/office/officeart/2016/7/layout/LinearArrowProcessNumbered"/>
    <dgm:cxn modelId="{377A7CCF-D442-4C97-A38A-3F7E3FA72B54}" type="presParOf" srcId="{611FABD8-4983-49AC-993F-F517211D3987}" destId="{E40FFB04-56E2-4420-9842-DD2EEC256B5A}" srcOrd="2" destOrd="0" presId="urn:microsoft.com/office/officeart/2016/7/layout/LinearArrowProcessNumbered"/>
    <dgm:cxn modelId="{11CA9880-7029-45F9-B224-9585EE0D524B}" type="presParOf" srcId="{0EE02595-5823-42D5-8ED6-D0C2D2F3B45A}" destId="{2BAF7A75-8057-4A0B-AF7F-1F530D3A4645}" srcOrd="1" destOrd="0" presId="urn:microsoft.com/office/officeart/2016/7/layout/LinearArrowProcessNumbered"/>
    <dgm:cxn modelId="{4E646DEC-5951-48DE-AD0E-40CA0259C4E9}" type="presParOf" srcId="{0EE02595-5823-42D5-8ED6-D0C2D2F3B45A}" destId="{2CC11423-DD25-4C2D-81E7-ADBF5B90D5DF}" srcOrd="2" destOrd="0" presId="urn:microsoft.com/office/officeart/2016/7/layout/LinearArrowProcessNumbered"/>
    <dgm:cxn modelId="{6038AFF7-32A2-4AFA-AA11-7FBD2B3F5D3E}" type="presParOf" srcId="{2CC11423-DD25-4C2D-81E7-ADBF5B90D5DF}" destId="{CDEC2C8C-4394-422F-B4C6-AEDF08FC61CB}" srcOrd="0" destOrd="0" presId="urn:microsoft.com/office/officeart/2016/7/layout/LinearArrowProcessNumbered"/>
    <dgm:cxn modelId="{B96EFAB1-D2EA-48B9-8BE0-A1CC0A68F610}" type="presParOf" srcId="{2CC11423-DD25-4C2D-81E7-ADBF5B90D5DF}" destId="{5D880611-B2AC-476B-ABBF-0B3D4465C50E}" srcOrd="1" destOrd="0" presId="urn:microsoft.com/office/officeart/2016/7/layout/LinearArrowProcessNumbered"/>
    <dgm:cxn modelId="{C2F5760F-DE22-461A-9FD9-B728F8A075F4}" type="presParOf" srcId="{5D880611-B2AC-476B-ABBF-0B3D4465C50E}" destId="{2B594E5D-EA03-44BB-9E7E-617804809C94}" srcOrd="0" destOrd="0" presId="urn:microsoft.com/office/officeart/2016/7/layout/LinearArrowProcessNumbered"/>
    <dgm:cxn modelId="{2C478681-6C6B-4400-91A9-6D69D17C03F5}" type="presParOf" srcId="{5D880611-B2AC-476B-ABBF-0B3D4465C50E}" destId="{4911ECCC-8A38-417D-ABD0-A1FDFBC797ED}" srcOrd="1" destOrd="0" presId="urn:microsoft.com/office/officeart/2016/7/layout/LinearArrowProcessNumbered"/>
    <dgm:cxn modelId="{4598D3B2-7286-44D5-96D6-5309B56E0644}" type="presParOf" srcId="{5D880611-B2AC-476B-ABBF-0B3D4465C50E}" destId="{3EF4E253-F0E3-480B-8F04-4E0A691085B7}" srcOrd="2" destOrd="0" presId="urn:microsoft.com/office/officeart/2016/7/layout/LinearArrowProcessNumbered"/>
    <dgm:cxn modelId="{D176FD80-CB49-4C71-B41C-7E537437BE56}" type="presParOf" srcId="{5D880611-B2AC-476B-ABBF-0B3D4465C50E}" destId="{DE05DABA-0A5B-4AB4-B538-C9B7944B297B}" srcOrd="3" destOrd="0" presId="urn:microsoft.com/office/officeart/2016/7/layout/LinearArrowProcessNumbered"/>
    <dgm:cxn modelId="{B3E1F8DB-0BF1-44A9-89DC-51419704EFBA}" type="presParOf" srcId="{2CC11423-DD25-4C2D-81E7-ADBF5B90D5DF}" destId="{24E7AA88-0926-456B-B46A-9DE1107094EB}" srcOrd="2" destOrd="0" presId="urn:microsoft.com/office/officeart/2016/7/layout/LinearArrowProcessNumbered"/>
    <dgm:cxn modelId="{E86F0394-A76F-4ABC-9F3D-8A3BB8B06C8D}" type="presParOf" srcId="{0EE02595-5823-42D5-8ED6-D0C2D2F3B45A}" destId="{44E7BFFC-BA6E-4950-AF0E-7FC14F84434E}" srcOrd="3" destOrd="0" presId="urn:microsoft.com/office/officeart/2016/7/layout/LinearArrowProcessNumbered"/>
    <dgm:cxn modelId="{8515A59F-0791-41F3-ACC1-8CBFD21E18C3}" type="presParOf" srcId="{0EE02595-5823-42D5-8ED6-D0C2D2F3B45A}" destId="{3C5F5941-64FA-4B14-A7F8-AC08751CB3C5}" srcOrd="4" destOrd="0" presId="urn:microsoft.com/office/officeart/2016/7/layout/LinearArrowProcessNumbered"/>
    <dgm:cxn modelId="{C74755E4-10D9-4530-9291-A7647D80E7D2}" type="presParOf" srcId="{3C5F5941-64FA-4B14-A7F8-AC08751CB3C5}" destId="{792E3903-4D74-4FF2-8343-DD37F7FCF765}" srcOrd="0" destOrd="0" presId="urn:microsoft.com/office/officeart/2016/7/layout/LinearArrowProcessNumbered"/>
    <dgm:cxn modelId="{C2FE8F5F-A7A1-43B0-8F8C-AD72567E1A1C}" type="presParOf" srcId="{3C5F5941-64FA-4B14-A7F8-AC08751CB3C5}" destId="{7BC40A1A-463F-4047-8CEF-58EB2758ABB6}" srcOrd="1" destOrd="0" presId="urn:microsoft.com/office/officeart/2016/7/layout/LinearArrowProcessNumbered"/>
    <dgm:cxn modelId="{8F52BB16-06D5-40D3-810B-F0A74FDDBDB0}" type="presParOf" srcId="{7BC40A1A-463F-4047-8CEF-58EB2758ABB6}" destId="{939AA8E9-2467-4DA2-AE85-1E0D83F6C6F8}" srcOrd="0" destOrd="0" presId="urn:microsoft.com/office/officeart/2016/7/layout/LinearArrowProcessNumbered"/>
    <dgm:cxn modelId="{6F504253-1675-4CF7-BEBF-88DFFD33FE77}" type="presParOf" srcId="{7BC40A1A-463F-4047-8CEF-58EB2758ABB6}" destId="{528054E3-243C-457C-9698-282122907C49}" srcOrd="1" destOrd="0" presId="urn:microsoft.com/office/officeart/2016/7/layout/LinearArrowProcessNumbered"/>
    <dgm:cxn modelId="{A6D5197A-324B-4F25-A918-19D6DA876BD0}" type="presParOf" srcId="{7BC40A1A-463F-4047-8CEF-58EB2758ABB6}" destId="{B37C93FD-F5A8-46A9-8100-F370A16F83FA}" srcOrd="2" destOrd="0" presId="urn:microsoft.com/office/officeart/2016/7/layout/LinearArrowProcessNumbered"/>
    <dgm:cxn modelId="{94B1252B-74CD-4C60-8358-A55623C66183}" type="presParOf" srcId="{7BC40A1A-463F-4047-8CEF-58EB2758ABB6}" destId="{63E2B3B9-54ED-46B8-8EAD-953EC13D69C4}" srcOrd="3" destOrd="0" presId="urn:microsoft.com/office/officeart/2016/7/layout/LinearArrowProcessNumbered"/>
    <dgm:cxn modelId="{B110CC32-271B-4660-BAC7-918AA45EC86C}" type="presParOf" srcId="{3C5F5941-64FA-4B14-A7F8-AC08751CB3C5}" destId="{ED912F20-A955-4266-88FD-10EBC55EB30F}" srcOrd="2" destOrd="0" presId="urn:microsoft.com/office/officeart/2016/7/layout/LinearArrowProcessNumbered"/>
    <dgm:cxn modelId="{01F94C5A-7E83-494A-AAD9-4E95B9A597F8}" type="presParOf" srcId="{0EE02595-5823-42D5-8ED6-D0C2D2F3B45A}" destId="{4B8ED91B-EFE0-4E28-A231-5BD5385CC279}" srcOrd="5" destOrd="0" presId="urn:microsoft.com/office/officeart/2016/7/layout/LinearArrowProcessNumbered"/>
    <dgm:cxn modelId="{38677338-F6BA-4682-8899-00CE4C93D1DC}" type="presParOf" srcId="{0EE02595-5823-42D5-8ED6-D0C2D2F3B45A}" destId="{59E9CF4D-F139-4C58-B7BF-D62A24158305}" srcOrd="6" destOrd="0" presId="urn:microsoft.com/office/officeart/2016/7/layout/LinearArrowProcessNumbered"/>
    <dgm:cxn modelId="{9047AB6A-7A9A-4B1E-A156-3B563A189328}" type="presParOf" srcId="{59E9CF4D-F139-4C58-B7BF-D62A24158305}" destId="{DAC1289F-B644-4553-A2E1-91141610CC44}" srcOrd="0" destOrd="0" presId="urn:microsoft.com/office/officeart/2016/7/layout/LinearArrowProcessNumbered"/>
    <dgm:cxn modelId="{8621A451-74D5-40D7-8546-B5959C7E7D31}" type="presParOf" srcId="{59E9CF4D-F139-4C58-B7BF-D62A24158305}" destId="{312AD483-C929-4F2A-97E4-5EC502717142}" srcOrd="1" destOrd="0" presId="urn:microsoft.com/office/officeart/2016/7/layout/LinearArrowProcessNumbered"/>
    <dgm:cxn modelId="{7DA1F5DD-EA59-4061-858E-8D62A73A7B48}" type="presParOf" srcId="{312AD483-C929-4F2A-97E4-5EC502717142}" destId="{F7E40E1F-C1D2-4BC4-ABDF-6CFDD0F9EC0E}" srcOrd="0" destOrd="0" presId="urn:microsoft.com/office/officeart/2016/7/layout/LinearArrowProcessNumbered"/>
    <dgm:cxn modelId="{D5C317DF-D53B-49FB-A4CA-186564AF96E2}" type="presParOf" srcId="{312AD483-C929-4F2A-97E4-5EC502717142}" destId="{C14F073D-F309-4736-8584-99BB70ACFE35}" srcOrd="1" destOrd="0" presId="urn:microsoft.com/office/officeart/2016/7/layout/LinearArrowProcessNumbered"/>
    <dgm:cxn modelId="{D217413B-2EF7-47FF-A089-D99EC66E94E2}" type="presParOf" srcId="{312AD483-C929-4F2A-97E4-5EC502717142}" destId="{34EB8973-33E9-42DD-A8DD-7A76E9FD315A}" srcOrd="2" destOrd="0" presId="urn:microsoft.com/office/officeart/2016/7/layout/LinearArrowProcessNumbered"/>
    <dgm:cxn modelId="{F72271F7-CF6F-471C-B2D7-333E8D439EE3}" type="presParOf" srcId="{312AD483-C929-4F2A-97E4-5EC502717142}" destId="{7D4DAE27-2BF8-4578-A045-7C6756FD69B3}" srcOrd="3" destOrd="0" presId="urn:microsoft.com/office/officeart/2016/7/layout/LinearArrowProcessNumbered"/>
    <dgm:cxn modelId="{D2313795-9B52-48A9-87DB-C168D069482D}" type="presParOf" srcId="{59E9CF4D-F139-4C58-B7BF-D62A24158305}" destId="{15CE8822-27AC-4B29-8081-2F69E89C5162}" srcOrd="2" destOrd="0" presId="urn:microsoft.com/office/officeart/2016/7/layout/LinearArrowProcessNumbered"/>
    <dgm:cxn modelId="{F0280270-2CFC-4C05-8F2D-42E6F697944C}" type="presParOf" srcId="{0EE02595-5823-42D5-8ED6-D0C2D2F3B45A}" destId="{D3EF4F08-8179-43C9-87EF-A5A33389B2E9}" srcOrd="7" destOrd="0" presId="urn:microsoft.com/office/officeart/2016/7/layout/LinearArrowProcessNumbered"/>
    <dgm:cxn modelId="{E3E7E717-B8F3-4ABE-8007-7629272B3F3C}" type="presParOf" srcId="{0EE02595-5823-42D5-8ED6-D0C2D2F3B45A}" destId="{8C16A309-E90C-42F5-A316-C73BA2D6015F}" srcOrd="8" destOrd="0" presId="urn:microsoft.com/office/officeart/2016/7/layout/LinearArrowProcessNumbered"/>
    <dgm:cxn modelId="{D0205B2A-119B-4B21-9798-9A1B83955F3D}" type="presParOf" srcId="{8C16A309-E90C-42F5-A316-C73BA2D6015F}" destId="{4FA09A87-19EA-4801-94DD-77B8C9A20498}" srcOrd="0" destOrd="0" presId="urn:microsoft.com/office/officeart/2016/7/layout/LinearArrowProcessNumbered"/>
    <dgm:cxn modelId="{D5CC5DCC-5700-448A-9990-6049448841F8}" type="presParOf" srcId="{8C16A309-E90C-42F5-A316-C73BA2D6015F}" destId="{A8D53CBC-DD7D-49C2-80F4-C9F301675C43}" srcOrd="1" destOrd="0" presId="urn:microsoft.com/office/officeart/2016/7/layout/LinearArrowProcessNumbered"/>
    <dgm:cxn modelId="{16557E84-1FBC-4E39-8152-2AFD96C6D6E6}" type="presParOf" srcId="{A8D53CBC-DD7D-49C2-80F4-C9F301675C43}" destId="{AB9D4A54-D86D-47DB-9FE7-63ED7FD1A7CA}" srcOrd="0" destOrd="0" presId="urn:microsoft.com/office/officeart/2016/7/layout/LinearArrowProcessNumbered"/>
    <dgm:cxn modelId="{BD412843-7DB0-4B13-B580-42A88B7EA2DA}" type="presParOf" srcId="{A8D53CBC-DD7D-49C2-80F4-C9F301675C43}" destId="{A65C26BA-981F-4AE8-A323-D13262257573}" srcOrd="1" destOrd="0" presId="urn:microsoft.com/office/officeart/2016/7/layout/LinearArrowProcessNumbered"/>
    <dgm:cxn modelId="{C84443D4-B263-45F2-A606-DF7E7716B85F}" type="presParOf" srcId="{A8D53CBC-DD7D-49C2-80F4-C9F301675C43}" destId="{9DAEAE0C-2A30-45BA-A35E-13134DB94A8C}" srcOrd="2" destOrd="0" presId="urn:microsoft.com/office/officeart/2016/7/layout/LinearArrowProcessNumbered"/>
    <dgm:cxn modelId="{E024D1D6-C168-4882-865D-742631EFB09D}" type="presParOf" srcId="{A8D53CBC-DD7D-49C2-80F4-C9F301675C43}" destId="{69CC6138-C1A3-4457-BBD9-5771781B6BE0}" srcOrd="3" destOrd="0" presId="urn:microsoft.com/office/officeart/2016/7/layout/LinearArrowProcessNumbered"/>
    <dgm:cxn modelId="{46E7413B-0BF7-46DE-B122-2868BCC66806}" type="presParOf" srcId="{8C16A309-E90C-42F5-A316-C73BA2D6015F}" destId="{FC5DD3C4-C6D1-47F9-BE9B-81375CED16EA}" srcOrd="2" destOrd="0" presId="urn:microsoft.com/office/officeart/2016/7/layout/LinearArrowProcessNumbered"/>
    <dgm:cxn modelId="{36A39882-8D07-46B1-A2CF-D016464D24D5}" type="presParOf" srcId="{0EE02595-5823-42D5-8ED6-D0C2D2F3B45A}" destId="{AD0FECD1-27AB-4785-A507-C94AD39F9BF4}" srcOrd="9" destOrd="0" presId="urn:microsoft.com/office/officeart/2016/7/layout/LinearArrowProcessNumbered"/>
    <dgm:cxn modelId="{15A98F03-EDF9-4537-8514-9543B25123D4}" type="presParOf" srcId="{0EE02595-5823-42D5-8ED6-D0C2D2F3B45A}" destId="{A0AB97A6-70F3-4F8F-BC47-3B02923B1F06}" srcOrd="10" destOrd="0" presId="urn:microsoft.com/office/officeart/2016/7/layout/LinearArrowProcessNumbered"/>
    <dgm:cxn modelId="{9006A3C3-F9C2-4676-9ECB-C88E8ADA56BC}" type="presParOf" srcId="{A0AB97A6-70F3-4F8F-BC47-3B02923B1F06}" destId="{BE64FC44-FBAB-4687-84C9-333732EAD752}" srcOrd="0" destOrd="0" presId="urn:microsoft.com/office/officeart/2016/7/layout/LinearArrowProcessNumbered"/>
    <dgm:cxn modelId="{FF5CC251-8D7A-4F44-B8E8-89F8584F2C95}" type="presParOf" srcId="{A0AB97A6-70F3-4F8F-BC47-3B02923B1F06}" destId="{1F62C59C-0BEA-41AB-9F70-84EFD4BED859}" srcOrd="1" destOrd="0" presId="urn:microsoft.com/office/officeart/2016/7/layout/LinearArrowProcessNumbered"/>
    <dgm:cxn modelId="{17463C81-B7D1-43C4-806C-DE422549439F}" type="presParOf" srcId="{1F62C59C-0BEA-41AB-9F70-84EFD4BED859}" destId="{872A1DC0-CFE1-4B0E-84DD-E4354E685087}" srcOrd="0" destOrd="0" presId="urn:microsoft.com/office/officeart/2016/7/layout/LinearArrowProcessNumbered"/>
    <dgm:cxn modelId="{96764DDB-4132-415D-94FB-B1276FA50766}" type="presParOf" srcId="{1F62C59C-0BEA-41AB-9F70-84EFD4BED859}" destId="{6BA07517-E31A-42DA-BD69-D78B5408FB4A}" srcOrd="1" destOrd="0" presId="urn:microsoft.com/office/officeart/2016/7/layout/LinearArrowProcessNumbered"/>
    <dgm:cxn modelId="{B4A0F194-E323-4C0C-8E5E-BCB35BB97F43}" type="presParOf" srcId="{1F62C59C-0BEA-41AB-9F70-84EFD4BED859}" destId="{1C622DB1-1E57-4A2B-B638-EDC144714186}" srcOrd="2" destOrd="0" presId="urn:microsoft.com/office/officeart/2016/7/layout/LinearArrowProcessNumbered"/>
    <dgm:cxn modelId="{C49B8DFD-9211-4F68-BC24-37DA1F256E43}" type="presParOf" srcId="{1F62C59C-0BEA-41AB-9F70-84EFD4BED859}" destId="{67F12F42-DA71-4E16-8BFD-C628085D530B}" srcOrd="3" destOrd="0" presId="urn:microsoft.com/office/officeart/2016/7/layout/LinearArrowProcessNumbered"/>
    <dgm:cxn modelId="{232AB1B1-4D1A-4CF3-8FAB-F2CEE5B6D1F5}" type="presParOf" srcId="{A0AB97A6-70F3-4F8F-BC47-3B02923B1F06}" destId="{25C9545C-8830-433B-8075-64F5B858FBC1}"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07F7A-B754-419C-A855-59CB1F81FCF4}">
      <dsp:nvSpPr>
        <dsp:cNvPr id="0" name=""/>
        <dsp:cNvSpPr/>
      </dsp:nvSpPr>
      <dsp:spPr>
        <a:xfrm>
          <a:off x="887651" y="1083204"/>
          <a:ext cx="705980"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65FEE0-F306-4830-B517-54876D31BDB5}">
      <dsp:nvSpPr>
        <dsp:cNvPr id="0" name=""/>
        <dsp:cNvSpPr/>
      </dsp:nvSpPr>
      <dsp:spPr>
        <a:xfrm>
          <a:off x="1635990" y="1023937"/>
          <a:ext cx="81187" cy="15249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311135-1F60-4AFE-BEE8-6DF6DD33A6BD}">
      <dsp:nvSpPr>
        <dsp:cNvPr id="0" name=""/>
        <dsp:cNvSpPr/>
      </dsp:nvSpPr>
      <dsp:spPr>
        <a:xfrm>
          <a:off x="458615" y="742451"/>
          <a:ext cx="681576" cy="6815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 tIns="26449" rIns="26449" bIns="26449" numCol="1" spcCol="1270" anchor="ctr" anchorCtr="0">
          <a:noAutofit/>
        </a:bodyPr>
        <a:lstStyle/>
        <a:p>
          <a:pPr marL="0" lvl="0" indent="0" algn="ctr" defTabSz="1244600">
            <a:lnSpc>
              <a:spcPct val="90000"/>
            </a:lnSpc>
            <a:spcBef>
              <a:spcPct val="0"/>
            </a:spcBef>
            <a:spcAft>
              <a:spcPct val="35000"/>
            </a:spcAft>
            <a:buNone/>
          </a:pPr>
          <a:r>
            <a:rPr lang="en-US" sz="2800" kern="1200"/>
            <a:t>1</a:t>
          </a:r>
        </a:p>
      </dsp:txBody>
      <dsp:txXfrm>
        <a:off x="558429" y="842265"/>
        <a:ext cx="481948" cy="481948"/>
      </dsp:txXfrm>
    </dsp:sp>
    <dsp:sp modelId="{E40FFB04-56E2-4420-9842-DD2EEC256B5A}">
      <dsp:nvSpPr>
        <dsp:cNvPr id="0" name=""/>
        <dsp:cNvSpPr/>
      </dsp:nvSpPr>
      <dsp:spPr>
        <a:xfrm>
          <a:off x="5175" y="1589628"/>
          <a:ext cx="158845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299" tIns="165100" rIns="125299" bIns="165100" numCol="1" spcCol="1270" anchor="t" anchorCtr="0">
          <a:noAutofit/>
        </a:bodyPr>
        <a:lstStyle/>
        <a:p>
          <a:pPr marL="0" lvl="0" indent="0" algn="l" defTabSz="889000">
            <a:lnSpc>
              <a:spcPct val="90000"/>
            </a:lnSpc>
            <a:spcBef>
              <a:spcPct val="0"/>
            </a:spcBef>
            <a:spcAft>
              <a:spcPct val="35000"/>
            </a:spcAft>
            <a:buNone/>
          </a:pPr>
          <a:r>
            <a:rPr lang="en-IN" sz="2000" kern="1200" dirty="0"/>
            <a:t>Enable the cloud run API</a:t>
          </a:r>
          <a:endParaRPr lang="en-US" sz="2000" kern="1200" dirty="0"/>
        </a:p>
      </dsp:txBody>
      <dsp:txXfrm>
        <a:off x="5175" y="1907319"/>
        <a:ext cx="1588455" cy="1647909"/>
      </dsp:txXfrm>
    </dsp:sp>
    <dsp:sp modelId="{2B594E5D-EA03-44BB-9E7E-617804809C94}">
      <dsp:nvSpPr>
        <dsp:cNvPr id="0" name=""/>
        <dsp:cNvSpPr/>
      </dsp:nvSpPr>
      <dsp:spPr>
        <a:xfrm>
          <a:off x="1770126" y="1083204"/>
          <a:ext cx="158845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11ECCC-8A38-417D-ABD0-A1FDFBC797ED}">
      <dsp:nvSpPr>
        <dsp:cNvPr id="0" name=""/>
        <dsp:cNvSpPr/>
      </dsp:nvSpPr>
      <dsp:spPr>
        <a:xfrm>
          <a:off x="3400940" y="1023937"/>
          <a:ext cx="81187" cy="15249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F4E253-F0E3-480B-8F04-4E0A691085B7}">
      <dsp:nvSpPr>
        <dsp:cNvPr id="0" name=""/>
        <dsp:cNvSpPr/>
      </dsp:nvSpPr>
      <dsp:spPr>
        <a:xfrm>
          <a:off x="2223565" y="742451"/>
          <a:ext cx="681576" cy="6815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 tIns="26449" rIns="26449" bIns="26449" numCol="1" spcCol="1270" anchor="ctr" anchorCtr="0">
          <a:noAutofit/>
        </a:bodyPr>
        <a:lstStyle/>
        <a:p>
          <a:pPr marL="0" lvl="0" indent="0" algn="ctr" defTabSz="1244600">
            <a:lnSpc>
              <a:spcPct val="90000"/>
            </a:lnSpc>
            <a:spcBef>
              <a:spcPct val="0"/>
            </a:spcBef>
            <a:spcAft>
              <a:spcPct val="35000"/>
            </a:spcAft>
            <a:buNone/>
          </a:pPr>
          <a:r>
            <a:rPr lang="en-US" sz="2800" kern="1200"/>
            <a:t>2</a:t>
          </a:r>
        </a:p>
      </dsp:txBody>
      <dsp:txXfrm>
        <a:off x="2323379" y="842265"/>
        <a:ext cx="481948" cy="481948"/>
      </dsp:txXfrm>
    </dsp:sp>
    <dsp:sp modelId="{24E7AA88-0926-456B-B46A-9DE1107094EB}">
      <dsp:nvSpPr>
        <dsp:cNvPr id="0" name=""/>
        <dsp:cNvSpPr/>
      </dsp:nvSpPr>
      <dsp:spPr>
        <a:xfrm>
          <a:off x="1770126" y="1589628"/>
          <a:ext cx="158845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299" tIns="165100" rIns="125299" bIns="165100" numCol="1" spcCol="1270" anchor="t" anchorCtr="0">
          <a:noAutofit/>
        </a:bodyPr>
        <a:lstStyle/>
        <a:p>
          <a:pPr marL="0" lvl="0" indent="0" algn="l" defTabSz="800100">
            <a:lnSpc>
              <a:spcPct val="90000"/>
            </a:lnSpc>
            <a:spcBef>
              <a:spcPct val="0"/>
            </a:spcBef>
            <a:spcAft>
              <a:spcPct val="35000"/>
            </a:spcAft>
            <a:buNone/>
          </a:pPr>
          <a:r>
            <a:rPr lang="en-IN" sz="1800" kern="1200"/>
            <a:t>Write a simple JS application</a:t>
          </a:r>
          <a:endParaRPr lang="en-US" sz="1800" kern="1200"/>
        </a:p>
      </dsp:txBody>
      <dsp:txXfrm>
        <a:off x="1770126" y="1907319"/>
        <a:ext cx="1588455" cy="1647909"/>
      </dsp:txXfrm>
    </dsp:sp>
    <dsp:sp modelId="{939AA8E9-2467-4DA2-AE85-1E0D83F6C6F8}">
      <dsp:nvSpPr>
        <dsp:cNvPr id="0" name=""/>
        <dsp:cNvSpPr/>
      </dsp:nvSpPr>
      <dsp:spPr>
        <a:xfrm>
          <a:off x="3535076" y="1083204"/>
          <a:ext cx="158845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054E3-243C-457C-9698-282122907C49}">
      <dsp:nvSpPr>
        <dsp:cNvPr id="0" name=""/>
        <dsp:cNvSpPr/>
      </dsp:nvSpPr>
      <dsp:spPr>
        <a:xfrm>
          <a:off x="5165891" y="1023937"/>
          <a:ext cx="81187" cy="15249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C93FD-F5A8-46A9-8100-F370A16F83FA}">
      <dsp:nvSpPr>
        <dsp:cNvPr id="0" name=""/>
        <dsp:cNvSpPr/>
      </dsp:nvSpPr>
      <dsp:spPr>
        <a:xfrm>
          <a:off x="3988516" y="742451"/>
          <a:ext cx="681576" cy="6815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 tIns="26449" rIns="26449" bIns="26449" numCol="1" spcCol="1270" anchor="ctr" anchorCtr="0">
          <a:noAutofit/>
        </a:bodyPr>
        <a:lstStyle/>
        <a:p>
          <a:pPr marL="0" lvl="0" indent="0" algn="ctr" defTabSz="1244600">
            <a:lnSpc>
              <a:spcPct val="90000"/>
            </a:lnSpc>
            <a:spcBef>
              <a:spcPct val="0"/>
            </a:spcBef>
            <a:spcAft>
              <a:spcPct val="35000"/>
            </a:spcAft>
            <a:buNone/>
          </a:pPr>
          <a:r>
            <a:rPr lang="en-US" sz="2800" kern="1200"/>
            <a:t>3</a:t>
          </a:r>
        </a:p>
      </dsp:txBody>
      <dsp:txXfrm>
        <a:off x="4088330" y="842265"/>
        <a:ext cx="481948" cy="481948"/>
      </dsp:txXfrm>
    </dsp:sp>
    <dsp:sp modelId="{ED912F20-A955-4266-88FD-10EBC55EB30F}">
      <dsp:nvSpPr>
        <dsp:cNvPr id="0" name=""/>
        <dsp:cNvSpPr/>
      </dsp:nvSpPr>
      <dsp:spPr>
        <a:xfrm>
          <a:off x="3535076" y="1589628"/>
          <a:ext cx="158845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299" tIns="165100" rIns="125299" bIns="165100" numCol="1" spcCol="1270" anchor="t" anchorCtr="0">
          <a:noAutofit/>
        </a:bodyPr>
        <a:lstStyle/>
        <a:p>
          <a:pPr marL="0" lvl="0" indent="0" algn="l" defTabSz="800100">
            <a:lnSpc>
              <a:spcPct val="90000"/>
            </a:lnSpc>
            <a:spcBef>
              <a:spcPct val="0"/>
            </a:spcBef>
            <a:spcAft>
              <a:spcPct val="35000"/>
            </a:spcAft>
            <a:buNone/>
          </a:pPr>
          <a:r>
            <a:rPr lang="en-IN" sz="1800" kern="1200"/>
            <a:t>Containerize the application </a:t>
          </a:r>
          <a:endParaRPr lang="en-US" sz="1800" kern="1200"/>
        </a:p>
      </dsp:txBody>
      <dsp:txXfrm>
        <a:off x="3535076" y="1907319"/>
        <a:ext cx="1588455" cy="1647909"/>
      </dsp:txXfrm>
    </dsp:sp>
    <dsp:sp modelId="{F7E40E1F-C1D2-4BC4-ABDF-6CFDD0F9EC0E}">
      <dsp:nvSpPr>
        <dsp:cNvPr id="0" name=""/>
        <dsp:cNvSpPr/>
      </dsp:nvSpPr>
      <dsp:spPr>
        <a:xfrm>
          <a:off x="5300027" y="1083204"/>
          <a:ext cx="158845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4F073D-F309-4736-8584-99BB70ACFE35}">
      <dsp:nvSpPr>
        <dsp:cNvPr id="0" name=""/>
        <dsp:cNvSpPr/>
      </dsp:nvSpPr>
      <dsp:spPr>
        <a:xfrm>
          <a:off x="6930841" y="1023937"/>
          <a:ext cx="81187" cy="15249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EB8973-33E9-42DD-A8DD-7A76E9FD315A}">
      <dsp:nvSpPr>
        <dsp:cNvPr id="0" name=""/>
        <dsp:cNvSpPr/>
      </dsp:nvSpPr>
      <dsp:spPr>
        <a:xfrm>
          <a:off x="5753467" y="742451"/>
          <a:ext cx="681576" cy="6815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 tIns="26449" rIns="26449" bIns="26449" numCol="1" spcCol="1270" anchor="ctr" anchorCtr="0">
          <a:noAutofit/>
        </a:bodyPr>
        <a:lstStyle/>
        <a:p>
          <a:pPr marL="0" lvl="0" indent="0" algn="ctr" defTabSz="1244600">
            <a:lnSpc>
              <a:spcPct val="90000"/>
            </a:lnSpc>
            <a:spcBef>
              <a:spcPct val="0"/>
            </a:spcBef>
            <a:spcAft>
              <a:spcPct val="35000"/>
            </a:spcAft>
            <a:buNone/>
          </a:pPr>
          <a:r>
            <a:rPr lang="en-US" sz="2800" kern="1200"/>
            <a:t>4</a:t>
          </a:r>
        </a:p>
      </dsp:txBody>
      <dsp:txXfrm>
        <a:off x="5853281" y="842265"/>
        <a:ext cx="481948" cy="481948"/>
      </dsp:txXfrm>
    </dsp:sp>
    <dsp:sp modelId="{15CE8822-27AC-4B29-8081-2F69E89C5162}">
      <dsp:nvSpPr>
        <dsp:cNvPr id="0" name=""/>
        <dsp:cNvSpPr/>
      </dsp:nvSpPr>
      <dsp:spPr>
        <a:xfrm>
          <a:off x="5300027" y="1589628"/>
          <a:ext cx="158845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299" tIns="165100" rIns="125299" bIns="165100" numCol="1" spcCol="1270" anchor="t" anchorCtr="0">
          <a:noAutofit/>
        </a:bodyPr>
        <a:lstStyle/>
        <a:p>
          <a:pPr marL="0" lvl="0" indent="0" algn="l" defTabSz="800100">
            <a:lnSpc>
              <a:spcPct val="90000"/>
            </a:lnSpc>
            <a:spcBef>
              <a:spcPct val="0"/>
            </a:spcBef>
            <a:spcAft>
              <a:spcPct val="35000"/>
            </a:spcAft>
            <a:buNone/>
          </a:pPr>
          <a:r>
            <a:rPr lang="en-IN" sz="1800" kern="1200" dirty="0"/>
            <a:t>Save artifacts to artifact registry</a:t>
          </a:r>
          <a:endParaRPr lang="en-US" sz="1800" kern="1200" dirty="0"/>
        </a:p>
      </dsp:txBody>
      <dsp:txXfrm>
        <a:off x="5300027" y="1907319"/>
        <a:ext cx="1588455" cy="1647909"/>
      </dsp:txXfrm>
    </dsp:sp>
    <dsp:sp modelId="{AB9D4A54-D86D-47DB-9FE7-63ED7FD1A7CA}">
      <dsp:nvSpPr>
        <dsp:cNvPr id="0" name=""/>
        <dsp:cNvSpPr/>
      </dsp:nvSpPr>
      <dsp:spPr>
        <a:xfrm>
          <a:off x="7064978" y="1083204"/>
          <a:ext cx="158845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5C26BA-981F-4AE8-A323-D13262257573}">
      <dsp:nvSpPr>
        <dsp:cNvPr id="0" name=""/>
        <dsp:cNvSpPr/>
      </dsp:nvSpPr>
      <dsp:spPr>
        <a:xfrm>
          <a:off x="8695792" y="1023937"/>
          <a:ext cx="81187" cy="15249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AEAE0C-2A30-45BA-A35E-13134DB94A8C}">
      <dsp:nvSpPr>
        <dsp:cNvPr id="0" name=""/>
        <dsp:cNvSpPr/>
      </dsp:nvSpPr>
      <dsp:spPr>
        <a:xfrm>
          <a:off x="7518417" y="742451"/>
          <a:ext cx="681576" cy="6815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 tIns="26449" rIns="26449" bIns="26449" numCol="1" spcCol="1270" anchor="ctr" anchorCtr="0">
          <a:noAutofit/>
        </a:bodyPr>
        <a:lstStyle/>
        <a:p>
          <a:pPr marL="0" lvl="0" indent="0" algn="ctr" defTabSz="1244600">
            <a:lnSpc>
              <a:spcPct val="90000"/>
            </a:lnSpc>
            <a:spcBef>
              <a:spcPct val="0"/>
            </a:spcBef>
            <a:spcAft>
              <a:spcPct val="35000"/>
            </a:spcAft>
            <a:buNone/>
          </a:pPr>
          <a:r>
            <a:rPr lang="en-US" sz="2800" kern="1200"/>
            <a:t>5</a:t>
          </a:r>
        </a:p>
      </dsp:txBody>
      <dsp:txXfrm>
        <a:off x="7618231" y="842265"/>
        <a:ext cx="481948" cy="481948"/>
      </dsp:txXfrm>
    </dsp:sp>
    <dsp:sp modelId="{FC5DD3C4-C6D1-47F9-BE9B-81375CED16EA}">
      <dsp:nvSpPr>
        <dsp:cNvPr id="0" name=""/>
        <dsp:cNvSpPr/>
      </dsp:nvSpPr>
      <dsp:spPr>
        <a:xfrm>
          <a:off x="7064978" y="1589628"/>
          <a:ext cx="158845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299" tIns="165100" rIns="125299" bIns="165100" numCol="1" spcCol="1270" anchor="t" anchorCtr="0">
          <a:noAutofit/>
        </a:bodyPr>
        <a:lstStyle/>
        <a:p>
          <a:pPr marL="0" lvl="0" indent="0" algn="l" defTabSz="800100">
            <a:lnSpc>
              <a:spcPct val="90000"/>
            </a:lnSpc>
            <a:spcBef>
              <a:spcPct val="0"/>
            </a:spcBef>
            <a:spcAft>
              <a:spcPct val="35000"/>
            </a:spcAft>
            <a:buNone/>
          </a:pPr>
          <a:r>
            <a:rPr lang="en-IN" sz="1800" kern="1200"/>
            <a:t>Deploy on cloud Run</a:t>
          </a:r>
          <a:endParaRPr lang="en-US" sz="1800" kern="1200"/>
        </a:p>
      </dsp:txBody>
      <dsp:txXfrm>
        <a:off x="7064978" y="1907319"/>
        <a:ext cx="1588455" cy="1647909"/>
      </dsp:txXfrm>
    </dsp:sp>
    <dsp:sp modelId="{872A1DC0-CFE1-4B0E-84DD-E4354E685087}">
      <dsp:nvSpPr>
        <dsp:cNvPr id="0" name=""/>
        <dsp:cNvSpPr/>
      </dsp:nvSpPr>
      <dsp:spPr>
        <a:xfrm>
          <a:off x="8829928" y="1083203"/>
          <a:ext cx="79422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622DB1-1E57-4A2B-B638-EDC144714186}">
      <dsp:nvSpPr>
        <dsp:cNvPr id="0" name=""/>
        <dsp:cNvSpPr/>
      </dsp:nvSpPr>
      <dsp:spPr>
        <a:xfrm>
          <a:off x="9283368" y="742451"/>
          <a:ext cx="681576" cy="6815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 tIns="26449" rIns="26449" bIns="26449" numCol="1" spcCol="1270" anchor="ctr" anchorCtr="0">
          <a:noAutofit/>
        </a:bodyPr>
        <a:lstStyle/>
        <a:p>
          <a:pPr marL="0" lvl="0" indent="0" algn="ctr" defTabSz="1244600">
            <a:lnSpc>
              <a:spcPct val="90000"/>
            </a:lnSpc>
            <a:spcBef>
              <a:spcPct val="0"/>
            </a:spcBef>
            <a:spcAft>
              <a:spcPct val="35000"/>
            </a:spcAft>
            <a:buNone/>
          </a:pPr>
          <a:r>
            <a:rPr lang="en-US" sz="2800" kern="1200"/>
            <a:t>6</a:t>
          </a:r>
        </a:p>
      </dsp:txBody>
      <dsp:txXfrm>
        <a:off x="9383182" y="842265"/>
        <a:ext cx="481948" cy="481948"/>
      </dsp:txXfrm>
    </dsp:sp>
    <dsp:sp modelId="{25C9545C-8830-433B-8075-64F5B858FBC1}">
      <dsp:nvSpPr>
        <dsp:cNvPr id="0" name=""/>
        <dsp:cNvSpPr/>
      </dsp:nvSpPr>
      <dsp:spPr>
        <a:xfrm>
          <a:off x="8829928" y="1589628"/>
          <a:ext cx="158845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299" tIns="165100" rIns="125299" bIns="165100" numCol="1" spcCol="1270" anchor="t" anchorCtr="0">
          <a:noAutofit/>
        </a:bodyPr>
        <a:lstStyle/>
        <a:p>
          <a:pPr marL="0" lvl="0" indent="0" algn="l" defTabSz="800100">
            <a:lnSpc>
              <a:spcPct val="90000"/>
            </a:lnSpc>
            <a:spcBef>
              <a:spcPct val="0"/>
            </a:spcBef>
            <a:spcAft>
              <a:spcPct val="35000"/>
            </a:spcAft>
            <a:buNone/>
          </a:pPr>
          <a:r>
            <a:rPr lang="en-IN" sz="1800" kern="1200"/>
            <a:t>Clean up the resources</a:t>
          </a:r>
          <a:endParaRPr lang="en-US" sz="1800" kern="1200"/>
        </a:p>
      </dsp:txBody>
      <dsp:txXfrm>
        <a:off x="8829928" y="1907319"/>
        <a:ext cx="1588455" cy="164790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07/30/2022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2</a:t>
            </a:fld>
            <a:endParaRPr lang="en-PT"/>
          </a:p>
        </p:txBody>
      </p:sp>
    </p:spTree>
    <p:extLst>
      <p:ext uri="{BB962C8B-B14F-4D97-AF65-F5344CB8AC3E}">
        <p14:creationId xmlns:p14="http://schemas.microsoft.com/office/powerpoint/2010/main" val="3693276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981352294"/>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83909998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229445144"/>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5141829"/>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de-DE"/>
              <a:t>Bild durch Klicken auf Symbol hinzufügen</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de-DE"/>
              <a:t>Bild durch Klicken auf Symbol hinzufügen</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5364"/>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3661"/>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700588"/>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de-DE"/>
              <a:t>Bild durch Klicken auf Symbol hinzufügen</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de-DE"/>
              <a:t>Bild durch Klicken auf Symbol hinzufügen</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2911" y="720000"/>
            <a:ext cx="3488400" cy="2563200"/>
          </a:xfrm>
          <a:solidFill>
            <a:schemeClr val="bg1"/>
          </a:solidFill>
        </p:spPr>
        <p:txBody>
          <a:bodyPr/>
          <a:lstStyle>
            <a:lvl1pPr marL="0" indent="0">
              <a:buNone/>
              <a:defRPr>
                <a:noFill/>
              </a:defRPr>
            </a:lvl1pPr>
          </a:lstStyle>
          <a:p>
            <a:r>
              <a:rPr lang="de-DE" dirty="0"/>
              <a:t>Bild durch Klicken auf Symbol hinzufügen</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2911" y="3574801"/>
            <a:ext cx="3488400" cy="2563200"/>
          </a:xfrm>
          <a:solidFill>
            <a:schemeClr val="bg1"/>
          </a:solidFill>
        </p:spPr>
        <p:txBody>
          <a:bodyPr/>
          <a:lstStyle>
            <a:lvl1pPr marL="0" indent="0">
              <a:buNone/>
              <a:defRPr>
                <a:noFill/>
              </a:defRPr>
            </a:lvl1pPr>
          </a:lstStyle>
          <a:p>
            <a:r>
              <a:rPr lang="de-DE"/>
              <a:t>Bild durch Klicken auf Symbol hinzufügen</a:t>
            </a:r>
            <a:endParaRPr lang="en-PT" dirty="0"/>
          </a:p>
        </p:txBody>
      </p:sp>
    </p:spTree>
    <p:extLst>
      <p:ext uri="{BB962C8B-B14F-4D97-AF65-F5344CB8AC3E}">
        <p14:creationId xmlns:p14="http://schemas.microsoft.com/office/powerpoint/2010/main" val="1868251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de-DE"/>
              <a:t>Bild durch Klicken auf Symbol hinzufügen</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41619" y="720000"/>
            <a:ext cx="3398400" cy="2563200"/>
          </a:xfrm>
          <a:solidFill>
            <a:schemeClr val="bg1"/>
          </a:solidFill>
        </p:spPr>
        <p:txBody>
          <a:bodyPr/>
          <a:lstStyle>
            <a:lvl1pPr marL="0" indent="0">
              <a:buNone/>
              <a:defRPr>
                <a:noFill/>
              </a:defRPr>
            </a:lvl1pPr>
          </a:lstStyle>
          <a:p>
            <a:r>
              <a:rPr lang="de-DE"/>
              <a:t>Bild durch Klicken auf Symbol hinzufügen</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41619" y="3574801"/>
            <a:ext cx="3398400" cy="2563200"/>
          </a:xfrm>
          <a:solidFill>
            <a:schemeClr val="bg1"/>
          </a:solidFill>
        </p:spPr>
        <p:txBody>
          <a:bodyPr/>
          <a:lstStyle>
            <a:lvl1pPr marL="0" indent="0">
              <a:buNone/>
              <a:defRPr>
                <a:noFill/>
              </a:defRPr>
            </a:lvl1pPr>
          </a:lstStyle>
          <a:p>
            <a:r>
              <a:rPr lang="de-DE"/>
              <a:t>Bild durch Klicken auf Symbol hinzufügen</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de-DE"/>
              <a:t>Bild durch Klicken auf Symbol hinzufügen</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de-DE"/>
              <a:t>Bild durch Klicken auf Symbol hinzufügen</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62855" y="720000"/>
            <a:ext cx="3398400" cy="2563200"/>
          </a:xfrm>
          <a:solidFill>
            <a:schemeClr val="bg1"/>
          </a:solidFill>
        </p:spPr>
        <p:txBody>
          <a:bodyPr/>
          <a:lstStyle>
            <a:lvl1pPr marL="0" indent="0">
              <a:buNone/>
              <a:defRPr>
                <a:noFill/>
              </a:defRPr>
            </a:lvl1pPr>
          </a:lstStyle>
          <a:p>
            <a:r>
              <a:rPr lang="de-DE" dirty="0"/>
              <a:t>Bild durch Klicken auf Symbol hinzufügen</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62855" y="3574801"/>
            <a:ext cx="3398400" cy="2563200"/>
          </a:xfrm>
          <a:solidFill>
            <a:schemeClr val="bg1"/>
          </a:solidFill>
        </p:spPr>
        <p:txBody>
          <a:bodyPr/>
          <a:lstStyle>
            <a:lvl1pPr marL="0" indent="0">
              <a:buNone/>
              <a:defRPr>
                <a:noFill/>
              </a:defRPr>
            </a:lvl1pPr>
          </a:lstStyle>
          <a:p>
            <a:r>
              <a:rPr lang="de-DE"/>
              <a:t>Bild durch Klicken auf Symbol hinzufügen</a:t>
            </a:r>
            <a:endParaRPr lang="en-PT" dirty="0"/>
          </a:p>
        </p:txBody>
      </p:sp>
    </p:spTree>
    <p:extLst>
      <p:ext uri="{BB962C8B-B14F-4D97-AF65-F5344CB8AC3E}">
        <p14:creationId xmlns:p14="http://schemas.microsoft.com/office/powerpoint/2010/main" val="954492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96551903"/>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701297251"/>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250" y="2830805"/>
            <a:ext cx="9668395"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221079590"/>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de-DE"/>
              <a:t>Bild durch Klicken auf Symbol hinzufügen</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de-DE"/>
              <a:t>Bild durch Klicken auf Symbol hinzufügen</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de-DE"/>
              <a:t>Bild durch Klicken auf Symbol hinzufügen</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234838633"/>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de-DE"/>
              <a:t>Bild durch Klicken auf Symbol hinzufügen</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275609520"/>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218770809"/>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4230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6440"/>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604011"/>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7730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607585"/>
            <a:ext cx="2570400" cy="36000"/>
          </a:xfrm>
          <a:solidFill>
            <a:schemeClr val="tx1"/>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607585"/>
            <a:ext cx="2570400" cy="36000"/>
          </a:xfrm>
          <a:solidFill>
            <a:schemeClr val="bg2"/>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607585"/>
            <a:ext cx="2570400" cy="36000"/>
          </a:xfrm>
          <a:solidFill>
            <a:schemeClr val="bg2"/>
          </a:solidFill>
        </p:spPr>
        <p:txBody>
          <a:bodyPr/>
          <a:lstStyle>
            <a:lvl1pPr marL="0" indent="0">
              <a:spcBef>
                <a:spcPts val="0"/>
              </a:spcBef>
              <a:buNone/>
              <a:defRPr>
                <a:noFill/>
              </a:defRPr>
            </a:lvl1pPr>
          </a:lstStyle>
          <a:p>
            <a:r>
              <a:rPr lang="de-DE"/>
              <a:t>Bild durch Klicken auf Symbol hinzufügen</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1696471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18943917"/>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034683478"/>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de-DE"/>
              <a:t>Bild durch Klicken auf Symbol hinzufügen</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8"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116962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9696" y="2978620"/>
            <a:ext cx="9668086" cy="1200329"/>
          </a:xfrm>
          <a:prstGeom prst="rect">
            <a:avLst/>
          </a:prstGeom>
        </p:spPr>
        <p:txBody>
          <a:bodyPr wrap="square" lIns="36000" anchor="b">
            <a:spAutoFit/>
          </a:bodyPr>
          <a:lstStyle>
            <a:lvl1pPr>
              <a:lnSpc>
                <a:spcPct val="100000"/>
              </a:lnSpc>
              <a:defRPr sz="7200" b="1" i="0">
                <a:solidFill>
                  <a:schemeClr val="tx2"/>
                </a:solidFill>
                <a:latin typeface="Equip Extended" panose="02000503030000020004" pitchFamily="2" charset="77"/>
              </a:defRPr>
            </a:lvl1pPr>
          </a:lstStyle>
          <a:p>
            <a:r>
              <a:rPr lang="en-GB" dirty="0"/>
              <a:t>Edit section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668396" cy="462998"/>
          </a:xfrm>
        </p:spPr>
        <p:txBody>
          <a:bodyPr wrap="square"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986777"/>
            <a:ext cx="9767782" cy="1200329"/>
          </a:xfrm>
          <a:prstGeom prst="rect">
            <a:avLst/>
          </a:prstGeom>
        </p:spPr>
        <p:txBody>
          <a:bodyPr lIns="36000" anchor="ctr">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358422193"/>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825954875"/>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9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899"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899"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899"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07/30/2022</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299"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299"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9" r:id="rId3"/>
    <p:sldLayoutId id="2147483662" r:id="rId4"/>
    <p:sldLayoutId id="2147483688" r:id="rId5"/>
    <p:sldLayoutId id="2147483689" r:id="rId6"/>
    <p:sldLayoutId id="2147483660" r:id="rId7"/>
    <p:sldLayoutId id="2147483739" r:id="rId8"/>
    <p:sldLayoutId id="2147483697" r:id="rId9"/>
    <p:sldLayoutId id="2147483682" r:id="rId10"/>
    <p:sldLayoutId id="2147483744" r:id="rId11"/>
    <p:sldLayoutId id="2147483696" r:id="rId12"/>
    <p:sldLayoutId id="2147483733" r:id="rId13"/>
    <p:sldLayoutId id="2147483702" r:id="rId14"/>
    <p:sldLayoutId id="2147483711" r:id="rId15"/>
    <p:sldLayoutId id="2147483706" r:id="rId16"/>
    <p:sldLayoutId id="2147483709" r:id="rId17"/>
    <p:sldLayoutId id="2147483719" r:id="rId18"/>
    <p:sldLayoutId id="2147483681" r:id="rId19"/>
    <p:sldLayoutId id="2147483678" r:id="rId20"/>
    <p:sldLayoutId id="2147483720" r:id="rId21"/>
    <p:sldLayoutId id="2147483715" r:id="rId22"/>
    <p:sldLayoutId id="2147483722" r:id="rId23"/>
    <p:sldLayoutId id="2147483727" r:id="rId24"/>
    <p:sldLayoutId id="2147483724" r:id="rId25"/>
    <p:sldLayoutId id="2147483736" r:id="rId26"/>
    <p:sldLayoutId id="2147483726" r:id="rId27"/>
    <p:sldLayoutId id="2147483721" r:id="rId28"/>
    <p:sldLayoutId id="2147483687" r:id="rId29"/>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9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oratorio.net/atareao/developer/2017/git-y-github-introduccion/" TargetMode="External"/><Relationship Id="rId2" Type="http://schemas.openxmlformats.org/officeDocument/2006/relationships/image" Target="../media/image33.jpg"/><Relationship Id="rId1" Type="http://schemas.openxmlformats.org/officeDocument/2006/relationships/slideLayout" Target="../slideLayouts/slideLayout1.xml"/><Relationship Id="rId6" Type="http://schemas.openxmlformats.org/officeDocument/2006/relationships/hyperlink" Target="https://creativecommons.org/licenses/by-sa/3.0/" TargetMode="External"/><Relationship Id="rId5" Type="http://schemas.openxmlformats.org/officeDocument/2006/relationships/hyperlink" Target="https://dev.classmethod.jp/articles/mrmo-gcp-automl-vision-20200508/" TargetMode="Externa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hyperlink" Target="https://dev.classmethod.jp/articles/mrmo-gcp-automl-vision-20200508/" TargetMode="External"/><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sinosky.org/recommend-paas.html" TargetMode="External"/><Relationship Id="rId2" Type="http://schemas.openxmlformats.org/officeDocument/2006/relationships/image" Target="../media/image38.tk"/><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about.staging.gitlab.com/" TargetMode="External"/><Relationship Id="rId5" Type="http://schemas.openxmlformats.org/officeDocument/2006/relationships/image" Target="../media/image21.png"/><Relationship Id="rId4" Type="http://schemas.openxmlformats.org/officeDocument/2006/relationships/hyperlink" Target="https://idolstarastronomer.com/google-cloud-platform.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hyperlink" Target="http://tex.stackexchange.com/questions/292638/writing-google-logo-in-latex" TargetMode="External"/><Relationship Id="rId7" Type="http://schemas.openxmlformats.org/officeDocument/2006/relationships/hyperlink" Target="https://commons.wikimedia.org/wiki/File:YouTube_social_white_square_(2017).svg" TargetMode="External"/><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hyperlink" Target="https://freepngimg.com/png/66841-logo-google-gmail-drive-suite-free-download-png-hq" TargetMode="External"/><Relationship Id="rId5" Type="http://schemas.openxmlformats.org/officeDocument/2006/relationships/hyperlink" Target="https://freepngimg.com/png/66533-account-google-contacts-webmail-email-gmail" TargetMode="Externa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hyperlink" Target="https://www.freestock.com/free-icons/vector-illustration-green-money-bag-dollar-56975316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635250" y="2189604"/>
            <a:ext cx="9668395" cy="2794676"/>
          </a:xfrm>
        </p:spPr>
        <p:txBody>
          <a:bodyPr/>
          <a:lstStyle/>
          <a:p>
            <a:r>
              <a:rPr lang="en-US" dirty="0"/>
              <a:t>GCP For DevOps</a:t>
            </a:r>
            <a:endParaRPr lang="en-PT" dirty="0"/>
          </a:p>
        </p:txBody>
      </p:sp>
      <p:sp>
        <p:nvSpPr>
          <p:cNvPr id="3" name="Text Placeholder 2">
            <a:extLst>
              <a:ext uri="{FF2B5EF4-FFF2-40B4-BE49-F238E27FC236}">
                <a16:creationId xmlns:a16="http://schemas.microsoft.com/office/drawing/2014/main" id="{D44D4535-C710-9644-A0AF-DE69B2B07571}"/>
              </a:ext>
            </a:extLst>
          </p:cNvPr>
          <p:cNvSpPr>
            <a:spLocks noGrp="1"/>
          </p:cNvSpPr>
          <p:nvPr>
            <p:ph type="body" sz="quarter" idx="10"/>
          </p:nvPr>
        </p:nvSpPr>
        <p:spPr/>
        <p:txBody>
          <a:bodyPr/>
          <a:lstStyle/>
          <a:p>
            <a:r>
              <a:rPr lang="en-US" dirty="0"/>
              <a:t>:- By Pulkit Dhingra</a:t>
            </a:r>
            <a:endParaRPr lang="en-PT" dirty="0"/>
          </a:p>
        </p:txBody>
      </p:sp>
      <p:pic>
        <p:nvPicPr>
          <p:cNvPr id="4" name="object 6">
            <a:extLst>
              <a:ext uri="{FF2B5EF4-FFF2-40B4-BE49-F238E27FC236}">
                <a16:creationId xmlns:a16="http://schemas.microsoft.com/office/drawing/2014/main" id="{97DFBDA7-0C51-6D02-FD27-82CDD23D0384}"/>
              </a:ext>
            </a:extLst>
          </p:cNvPr>
          <p:cNvPicPr/>
          <p:nvPr/>
        </p:nvPicPr>
        <p:blipFill>
          <a:blip r:embed="rId2" cstate="print"/>
          <a:stretch>
            <a:fillRect/>
          </a:stretch>
        </p:blipFill>
        <p:spPr>
          <a:xfrm>
            <a:off x="9433876" y="959813"/>
            <a:ext cx="677548" cy="560549"/>
          </a:xfrm>
          <a:prstGeom prst="rect">
            <a:avLst/>
          </a:prstGeom>
        </p:spPr>
      </p:pic>
    </p:spTree>
    <p:extLst>
      <p:ext uri="{BB962C8B-B14F-4D97-AF65-F5344CB8AC3E}">
        <p14:creationId xmlns:p14="http://schemas.microsoft.com/office/powerpoint/2010/main" val="102433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086587B-4385-53D7-8B50-A085440F61C4}"/>
              </a:ext>
            </a:extLst>
          </p:cNvPr>
          <p:cNvPicPr>
            <a:picLocks noChangeAspect="1"/>
          </p:cNvPicPr>
          <p:nvPr/>
        </p:nvPicPr>
        <p:blipFill>
          <a:blip r:embed="rId2"/>
          <a:stretch>
            <a:fillRect/>
          </a:stretch>
        </p:blipFill>
        <p:spPr>
          <a:xfrm>
            <a:off x="855133" y="1710267"/>
            <a:ext cx="9143999" cy="4512733"/>
          </a:xfrm>
          <a:prstGeom prst="rect">
            <a:avLst/>
          </a:prstGeom>
        </p:spPr>
      </p:pic>
      <p:sp>
        <p:nvSpPr>
          <p:cNvPr id="43" name="Rectangle 42">
            <a:extLst>
              <a:ext uri="{FF2B5EF4-FFF2-40B4-BE49-F238E27FC236}">
                <a16:creationId xmlns:a16="http://schemas.microsoft.com/office/drawing/2014/main" id="{106F20F4-D3F5-EACA-38D5-A02FFBB7CC26}"/>
              </a:ext>
            </a:extLst>
          </p:cNvPr>
          <p:cNvSpPr/>
          <p:nvPr/>
        </p:nvSpPr>
        <p:spPr>
          <a:xfrm>
            <a:off x="0" y="327167"/>
            <a:ext cx="10320867" cy="1477328"/>
          </a:xfrm>
          <a:prstGeom prst="rect">
            <a:avLst/>
          </a:prstGeom>
          <a:noFill/>
        </p:spPr>
        <p:txBody>
          <a:bodyPr wrap="square" lIns="91440" tIns="45720" rIns="91440" bIns="45720">
            <a:spAutoFit/>
          </a:bodyPr>
          <a:lstStyle/>
          <a:p>
            <a:pPr algn="ctr"/>
            <a:r>
              <a:rPr lang="en-US" sz="4500" b="0" cap="none" spc="0" dirty="0">
                <a:ln w="0"/>
                <a:solidFill>
                  <a:schemeClr val="accent1"/>
                </a:solidFill>
                <a:effectLst>
                  <a:outerShdw blurRad="38100" dist="25400" dir="5400000" algn="ctr" rotWithShape="0">
                    <a:srgbClr val="6E747A">
                      <a:alpha val="43000"/>
                    </a:srgbClr>
                  </a:outerShdw>
                </a:effectLst>
              </a:rPr>
              <a:t>Continuous Integration and Delivery on GCP</a:t>
            </a:r>
          </a:p>
        </p:txBody>
      </p:sp>
    </p:spTree>
    <p:extLst>
      <p:ext uri="{BB962C8B-B14F-4D97-AF65-F5344CB8AC3E}">
        <p14:creationId xmlns:p14="http://schemas.microsoft.com/office/powerpoint/2010/main" val="3793463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0658-E1FC-1F24-EADC-D9A329BFF9FF}"/>
              </a:ext>
            </a:extLst>
          </p:cNvPr>
          <p:cNvSpPr>
            <a:spLocks noGrp="1"/>
          </p:cNvSpPr>
          <p:nvPr>
            <p:ph type="title"/>
          </p:nvPr>
        </p:nvSpPr>
        <p:spPr>
          <a:xfrm>
            <a:off x="822066" y="1184251"/>
            <a:ext cx="5519467" cy="669949"/>
          </a:xfrm>
        </p:spPr>
        <p:txBody>
          <a:bodyPr/>
          <a:lstStyle/>
          <a:p>
            <a:r>
              <a:rPr lang="en-US" sz="3000" dirty="0"/>
              <a:t>Cloud Source Repository</a:t>
            </a:r>
            <a:endParaRPr lang="en-IN" sz="3000" dirty="0"/>
          </a:p>
        </p:txBody>
      </p:sp>
      <p:pic>
        <p:nvPicPr>
          <p:cNvPr id="5" name="Picture 4" descr="A picture containing icon&#10;&#10;Description automatically generated">
            <a:extLst>
              <a:ext uri="{FF2B5EF4-FFF2-40B4-BE49-F238E27FC236}">
                <a16:creationId xmlns:a16="http://schemas.microsoft.com/office/drawing/2014/main" id="{1408375B-DB35-07F1-3488-04305CED0E0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15666" y="3371645"/>
            <a:ext cx="4377268" cy="2188634"/>
          </a:xfrm>
          <a:prstGeom prst="rect">
            <a:avLst/>
          </a:prstGeom>
        </p:spPr>
      </p:pic>
      <p:pic>
        <p:nvPicPr>
          <p:cNvPr id="8" name="Picture 7" descr="Logo&#10;&#10;Description automatically generated">
            <a:extLst>
              <a:ext uri="{FF2B5EF4-FFF2-40B4-BE49-F238E27FC236}">
                <a16:creationId xmlns:a16="http://schemas.microsoft.com/office/drawing/2014/main" id="{0358021B-2DE2-A052-1930-5EC994CE25C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5000" y="3371646"/>
            <a:ext cx="3870030" cy="2188634"/>
          </a:xfrm>
          <a:prstGeom prst="rect">
            <a:avLst/>
          </a:prstGeom>
        </p:spPr>
      </p:pic>
      <p:sp>
        <p:nvSpPr>
          <p:cNvPr id="9" name="TextBox 8">
            <a:extLst>
              <a:ext uri="{FF2B5EF4-FFF2-40B4-BE49-F238E27FC236}">
                <a16:creationId xmlns:a16="http://schemas.microsoft.com/office/drawing/2014/main" id="{E1583B9B-78D4-2737-8634-334D15E6418C}"/>
              </a:ext>
            </a:extLst>
          </p:cNvPr>
          <p:cNvSpPr txBox="1"/>
          <p:nvPr/>
        </p:nvSpPr>
        <p:spPr>
          <a:xfrm>
            <a:off x="635000" y="9470403"/>
            <a:ext cx="3870030" cy="230832"/>
          </a:xfrm>
          <a:prstGeom prst="rect">
            <a:avLst/>
          </a:prstGeom>
          <a:noFill/>
        </p:spPr>
        <p:txBody>
          <a:bodyPr wrap="square" rtlCol="0">
            <a:spAutoFit/>
          </a:bodyPr>
          <a:lstStyle/>
          <a:p>
            <a:r>
              <a:rPr lang="en-IN" sz="900">
                <a:hlinkClick r:id="rId5" tooltip="https://dev.classmethod.jp/articles/mrmo-gcp-automl-vision-20200508/"/>
              </a:rPr>
              <a:t>This Photo</a:t>
            </a:r>
            <a:r>
              <a:rPr lang="en-IN" sz="900"/>
              <a:t> by Unknown Author is licensed under </a:t>
            </a:r>
            <a:r>
              <a:rPr lang="en-IN" sz="900">
                <a:hlinkClick r:id="rId6" tooltip="https://creativecommons.org/licenses/by-sa/3.0/"/>
              </a:rPr>
              <a:t>CC BY-SA</a:t>
            </a:r>
            <a:endParaRPr lang="en-IN" sz="900"/>
          </a:p>
        </p:txBody>
      </p:sp>
      <p:sp>
        <p:nvSpPr>
          <p:cNvPr id="10" name="Plus Sign 9">
            <a:extLst>
              <a:ext uri="{FF2B5EF4-FFF2-40B4-BE49-F238E27FC236}">
                <a16:creationId xmlns:a16="http://schemas.microsoft.com/office/drawing/2014/main" id="{CD49AA26-0855-0375-0FBB-1F5C57258993}"/>
              </a:ext>
            </a:extLst>
          </p:cNvPr>
          <p:cNvSpPr/>
          <p:nvPr/>
        </p:nvSpPr>
        <p:spPr>
          <a:xfrm>
            <a:off x="5562600" y="3810000"/>
            <a:ext cx="1253066" cy="115146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6FB39F2-A39B-AE87-5C15-59F201BC2976}"/>
              </a:ext>
            </a:extLst>
          </p:cNvPr>
          <p:cNvSpPr txBox="1"/>
          <p:nvPr/>
        </p:nvSpPr>
        <p:spPr>
          <a:xfrm>
            <a:off x="1329266" y="2287858"/>
            <a:ext cx="7755467" cy="923330"/>
          </a:xfrm>
          <a:prstGeom prst="rect">
            <a:avLst/>
          </a:prstGeom>
          <a:noFill/>
        </p:spPr>
        <p:txBody>
          <a:bodyPr wrap="square" rtlCol="0">
            <a:spAutoFit/>
          </a:bodyPr>
          <a:lstStyle/>
          <a:p>
            <a:r>
              <a:rPr lang="en-US" b="0" i="0">
                <a:effectLst/>
                <a:latin typeface="Roboto" panose="02000000000000000000" pitchFamily="2" charset="0"/>
              </a:rPr>
              <a:t>Google Cloud Source Repositories provides Git version control to support collaborative development of any application or service, including those that run on Google App Engine and Google Compute Engine</a:t>
            </a:r>
            <a:endParaRPr lang="en-IN" dirty="0"/>
          </a:p>
        </p:txBody>
      </p:sp>
    </p:spTree>
    <p:extLst>
      <p:ext uri="{BB962C8B-B14F-4D97-AF65-F5344CB8AC3E}">
        <p14:creationId xmlns:p14="http://schemas.microsoft.com/office/powerpoint/2010/main" val="787872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D73AD2-977B-F1C7-4BCE-7944E0EF47BB}"/>
              </a:ext>
            </a:extLst>
          </p:cNvPr>
          <p:cNvSpPr>
            <a:spLocks noGrp="1"/>
          </p:cNvSpPr>
          <p:nvPr>
            <p:ph type="title"/>
          </p:nvPr>
        </p:nvSpPr>
        <p:spPr>
          <a:xfrm>
            <a:off x="6598104" y="1396289"/>
            <a:ext cx="5034783" cy="1325563"/>
          </a:xfrm>
        </p:spPr>
        <p:txBody>
          <a:bodyPr vert="horz" lIns="91440" tIns="45720" rIns="91440" bIns="45720" rtlCol="0" anchor="ctr">
            <a:normAutofit/>
          </a:bodyPr>
          <a:lstStyle/>
          <a:p>
            <a:pPr>
              <a:lnSpc>
                <a:spcPct val="90000"/>
              </a:lnSpc>
            </a:pPr>
            <a:r>
              <a:rPr lang="en-US" sz="4400" dirty="0">
                <a:solidFill>
                  <a:schemeClr val="tx1"/>
                </a:solidFill>
                <a:latin typeface="+mj-lt"/>
              </a:rPr>
              <a:t>Cloud Build API</a:t>
            </a:r>
          </a:p>
        </p:txBody>
      </p:sp>
      <p:sp>
        <p:nvSpPr>
          <p:cNvPr id="18" name="Freeform: Shape 13">
            <a:extLst>
              <a:ext uri="{FF2B5EF4-FFF2-40B4-BE49-F238E27FC236}">
                <a16:creationId xmlns:a16="http://schemas.microsoft.com/office/drawing/2014/main" id="{DCFD1A13-2B88-47B7-AAE9-AD6F3296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5">
            <a:extLst>
              <a:ext uri="{FF2B5EF4-FFF2-40B4-BE49-F238E27FC236}">
                <a16:creationId xmlns:a16="http://schemas.microsoft.com/office/drawing/2014/main" id="{F5CE4102-C93A-420A-98A7-5A7DD0C5C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ogo&#10;&#10;Description automatically generated">
            <a:extLst>
              <a:ext uri="{FF2B5EF4-FFF2-40B4-BE49-F238E27FC236}">
                <a16:creationId xmlns:a16="http://schemas.microsoft.com/office/drawing/2014/main" id="{4EEB623E-073E-B0AE-31F4-43E4D715D58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9767" y="510777"/>
            <a:ext cx="4856199" cy="2549504"/>
          </a:xfrm>
          <a:prstGeom prst="rect">
            <a:avLst/>
          </a:prstGeom>
        </p:spPr>
      </p:pic>
      <p:pic>
        <p:nvPicPr>
          <p:cNvPr id="9" name="Picture 8" descr="Icon&#10;&#10;Description automatically generated">
            <a:extLst>
              <a:ext uri="{FF2B5EF4-FFF2-40B4-BE49-F238E27FC236}">
                <a16:creationId xmlns:a16="http://schemas.microsoft.com/office/drawing/2014/main" id="{A7E06FD1-F7AE-4DF3-5DDF-8E600FDEC51B}"/>
              </a:ext>
            </a:extLst>
          </p:cNvPr>
          <p:cNvPicPr>
            <a:picLocks noChangeAspect="1"/>
          </p:cNvPicPr>
          <p:nvPr/>
        </p:nvPicPr>
        <p:blipFill>
          <a:blip r:embed="rId4"/>
          <a:stretch>
            <a:fillRect/>
          </a:stretch>
        </p:blipFill>
        <p:spPr>
          <a:xfrm>
            <a:off x="429768" y="3471531"/>
            <a:ext cx="2545176" cy="2323213"/>
          </a:xfrm>
          <a:prstGeom prst="rect">
            <a:avLst/>
          </a:prstGeom>
        </p:spPr>
      </p:pic>
      <p:sp>
        <p:nvSpPr>
          <p:cNvPr id="5" name="TextBox 4">
            <a:extLst>
              <a:ext uri="{FF2B5EF4-FFF2-40B4-BE49-F238E27FC236}">
                <a16:creationId xmlns:a16="http://schemas.microsoft.com/office/drawing/2014/main" id="{8E0A7236-ACAD-9899-EC16-9D41AAADC28E}"/>
              </a:ext>
            </a:extLst>
          </p:cNvPr>
          <p:cNvSpPr txBox="1"/>
          <p:nvPr/>
        </p:nvSpPr>
        <p:spPr>
          <a:xfrm>
            <a:off x="6602549" y="2871982"/>
            <a:ext cx="5034784"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0" i="0">
                <a:effectLst/>
              </a:rPr>
              <a:t>Cloud Build, Google Cloud’s continuous integration (CI) and continuous delivery (CD) platform, lets you build software quickly across all languages. Get complete control over defining custom workflows for building, testing, and deploying across multiple environments such as VMs, serverless, Kubernetes, or Firebase.</a:t>
            </a:r>
            <a:endParaRPr lang="en-US"/>
          </a:p>
        </p:txBody>
      </p:sp>
    </p:spTree>
    <p:extLst>
      <p:ext uri="{BB962C8B-B14F-4D97-AF65-F5344CB8AC3E}">
        <p14:creationId xmlns:p14="http://schemas.microsoft.com/office/powerpoint/2010/main" val="327603902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81CCAAC-CA46-93BD-2123-66D08C2F2D50}"/>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a:lstStyle>
          <a:p>
            <a:pPr>
              <a:lnSpc>
                <a:spcPct val="90000"/>
              </a:lnSpc>
              <a:spcAft>
                <a:spcPts val="600"/>
              </a:spcAft>
            </a:pPr>
            <a:r>
              <a:rPr lang="en-US" sz="4000">
                <a:solidFill>
                  <a:schemeClr val="tx1"/>
                </a:solidFill>
                <a:latin typeface="+mj-lt"/>
              </a:rPr>
              <a:t>Artifact Registry</a:t>
            </a:r>
          </a:p>
        </p:txBody>
      </p:sp>
      <p:grpSp>
        <p:nvGrpSpPr>
          <p:cNvPr id="28"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F9545D-881B-1CFF-BC54-F3EE7D68E6E0}"/>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With Artifact Registry you can store and manage your build artifacts (e.g. Docker images, Maven packages, npm packages), in a scalable and integrated repository service built on Google infrastructure.</a:t>
            </a:r>
            <a:endParaRPr lang="en-US" sz="2000"/>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F563864F-4864-4CF1-EF4D-206136DEF714}"/>
              </a:ext>
            </a:extLst>
          </p:cNvPr>
          <p:cNvPicPr>
            <a:picLocks noChangeAspect="1"/>
          </p:cNvPicPr>
          <p:nvPr/>
        </p:nvPicPr>
        <p:blipFill>
          <a:blip r:embed="rId2"/>
          <a:stretch>
            <a:fillRect/>
          </a:stretch>
        </p:blipFill>
        <p:spPr>
          <a:xfrm>
            <a:off x="7745877" y="581892"/>
            <a:ext cx="3072525" cy="2518756"/>
          </a:xfrm>
          <a:prstGeom prst="rect">
            <a:avLst/>
          </a:prstGeom>
        </p:spPr>
      </p:pic>
      <p:sp>
        <p:nvSpPr>
          <p:cNvPr id="33" name="Rectangle 3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4" descr="Icon&#10;&#10;Description automatically generated">
            <a:extLst>
              <a:ext uri="{FF2B5EF4-FFF2-40B4-BE49-F238E27FC236}">
                <a16:creationId xmlns:a16="http://schemas.microsoft.com/office/drawing/2014/main" id="{3F4EBFBC-6309-B85B-C360-99A949110B27}"/>
              </a:ext>
            </a:extLst>
          </p:cNvPr>
          <p:cNvPicPr/>
          <p:nvPr/>
        </p:nvPicPr>
        <p:blipFill>
          <a:blip r:embed="rId3" cstate="print"/>
          <a:stretch>
            <a:fillRect/>
          </a:stretch>
        </p:blipFill>
        <p:spPr>
          <a:xfrm>
            <a:off x="8021829" y="3707894"/>
            <a:ext cx="2518756" cy="2518756"/>
          </a:xfrm>
          <a:prstGeom prst="rect">
            <a:avLst/>
          </a:prstGeom>
        </p:spPr>
      </p:pic>
    </p:spTree>
    <p:extLst>
      <p:ext uri="{BB962C8B-B14F-4D97-AF65-F5344CB8AC3E}">
        <p14:creationId xmlns:p14="http://schemas.microsoft.com/office/powerpoint/2010/main" val="43341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60F90C-270F-B107-05BB-9ACAEE0BE829}"/>
              </a:ext>
            </a:extLst>
          </p:cNvPr>
          <p:cNvPicPr>
            <a:picLocks noChangeAspect="1"/>
          </p:cNvPicPr>
          <p:nvPr/>
        </p:nvPicPr>
        <p:blipFill>
          <a:blip r:embed="rId2"/>
          <a:stretch>
            <a:fillRect/>
          </a:stretch>
        </p:blipFill>
        <p:spPr>
          <a:xfrm>
            <a:off x="3905250" y="1881187"/>
            <a:ext cx="7581900" cy="3952875"/>
          </a:xfrm>
          <a:prstGeom prst="rect">
            <a:avLst/>
          </a:prstGeom>
        </p:spPr>
      </p:pic>
      <p:sp>
        <p:nvSpPr>
          <p:cNvPr id="6" name="TextBox 5">
            <a:extLst>
              <a:ext uri="{FF2B5EF4-FFF2-40B4-BE49-F238E27FC236}">
                <a16:creationId xmlns:a16="http://schemas.microsoft.com/office/drawing/2014/main" id="{3C8FEE81-CE32-F2F1-6FD8-EB6042061EA2}"/>
              </a:ext>
            </a:extLst>
          </p:cNvPr>
          <p:cNvSpPr txBox="1"/>
          <p:nvPr/>
        </p:nvSpPr>
        <p:spPr>
          <a:xfrm>
            <a:off x="704850" y="2481262"/>
            <a:ext cx="2552700" cy="2031325"/>
          </a:xfrm>
          <a:prstGeom prst="rect">
            <a:avLst/>
          </a:prstGeom>
          <a:noFill/>
        </p:spPr>
        <p:txBody>
          <a:bodyPr wrap="square" rtlCol="0">
            <a:spAutoFit/>
          </a:bodyPr>
          <a:lstStyle/>
          <a:p>
            <a:r>
              <a:rPr lang="en-US" b="0" i="0" dirty="0">
                <a:solidFill>
                  <a:srgbClr val="4D5156"/>
                </a:solidFill>
                <a:effectLst/>
                <a:latin typeface="arial" panose="020B0604020202020204" pitchFamily="34" charset="0"/>
              </a:rPr>
              <a:t>Spinnaker is a free and open-source continuous delivery software platform originally developed by Netflix and extended by Google.</a:t>
            </a:r>
            <a:endParaRPr lang="en-IN" dirty="0"/>
          </a:p>
        </p:txBody>
      </p:sp>
      <p:sp>
        <p:nvSpPr>
          <p:cNvPr id="7" name="Rectangle 6">
            <a:extLst>
              <a:ext uri="{FF2B5EF4-FFF2-40B4-BE49-F238E27FC236}">
                <a16:creationId xmlns:a16="http://schemas.microsoft.com/office/drawing/2014/main" id="{AFBBB4A1-022E-C2EC-634D-78AF23370536}"/>
              </a:ext>
            </a:extLst>
          </p:cNvPr>
          <p:cNvSpPr/>
          <p:nvPr/>
        </p:nvSpPr>
        <p:spPr>
          <a:xfrm>
            <a:off x="344937" y="1176635"/>
            <a:ext cx="3386825"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Spinnaker</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4358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4049BD-7647-7890-4FD8-1BFB846E84B0}"/>
              </a:ext>
            </a:extLst>
          </p:cNvPr>
          <p:cNvSpPr/>
          <p:nvPr/>
        </p:nvSpPr>
        <p:spPr>
          <a:xfrm>
            <a:off x="678910" y="681335"/>
            <a:ext cx="3880934"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App Engine</a:t>
            </a:r>
          </a:p>
        </p:txBody>
      </p:sp>
      <p:pic>
        <p:nvPicPr>
          <p:cNvPr id="4" name="Picture 3" descr="Diagram&#10;&#10;Description automatically generated">
            <a:extLst>
              <a:ext uri="{FF2B5EF4-FFF2-40B4-BE49-F238E27FC236}">
                <a16:creationId xmlns:a16="http://schemas.microsoft.com/office/drawing/2014/main" id="{B16221B0-7B41-AE65-1DD6-AFF7273C0A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6263" y="2112019"/>
            <a:ext cx="3087506" cy="2633663"/>
          </a:xfrm>
          <a:prstGeom prst="rect">
            <a:avLst/>
          </a:prstGeom>
        </p:spPr>
      </p:pic>
      <p:pic>
        <p:nvPicPr>
          <p:cNvPr id="10" name="Picture 9">
            <a:extLst>
              <a:ext uri="{FF2B5EF4-FFF2-40B4-BE49-F238E27FC236}">
                <a16:creationId xmlns:a16="http://schemas.microsoft.com/office/drawing/2014/main" id="{49F4D778-FBA4-176C-0F58-1389F6324A53}"/>
              </a:ext>
            </a:extLst>
          </p:cNvPr>
          <p:cNvPicPr>
            <a:picLocks noChangeAspect="1"/>
          </p:cNvPicPr>
          <p:nvPr/>
        </p:nvPicPr>
        <p:blipFill>
          <a:blip r:embed="rId4"/>
          <a:stretch>
            <a:fillRect/>
          </a:stretch>
        </p:blipFill>
        <p:spPr>
          <a:xfrm>
            <a:off x="4238625" y="2356069"/>
            <a:ext cx="3176587" cy="2389613"/>
          </a:xfrm>
          <a:prstGeom prst="rect">
            <a:avLst/>
          </a:prstGeom>
        </p:spPr>
      </p:pic>
      <p:sp>
        <p:nvSpPr>
          <p:cNvPr id="11" name="Rectangle 10">
            <a:extLst>
              <a:ext uri="{FF2B5EF4-FFF2-40B4-BE49-F238E27FC236}">
                <a16:creationId xmlns:a16="http://schemas.microsoft.com/office/drawing/2014/main" id="{EAAADFAD-C831-8963-6064-E81AB5C03F86}"/>
              </a:ext>
            </a:extLst>
          </p:cNvPr>
          <p:cNvSpPr/>
          <p:nvPr/>
        </p:nvSpPr>
        <p:spPr>
          <a:xfrm>
            <a:off x="3663769" y="4924424"/>
            <a:ext cx="4190651" cy="5539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000" b="1" cap="none" spc="0" dirty="0">
                <a:ln/>
                <a:solidFill>
                  <a:schemeClr val="accent4"/>
                </a:solidFill>
                <a:effectLst/>
              </a:rPr>
              <a:t>Autoscaling </a:t>
            </a:r>
          </a:p>
        </p:txBody>
      </p:sp>
      <p:pic>
        <p:nvPicPr>
          <p:cNvPr id="13" name="Picture 12">
            <a:extLst>
              <a:ext uri="{FF2B5EF4-FFF2-40B4-BE49-F238E27FC236}">
                <a16:creationId xmlns:a16="http://schemas.microsoft.com/office/drawing/2014/main" id="{8BBB10E6-E466-5BB7-B168-727A6B6E5384}"/>
              </a:ext>
            </a:extLst>
          </p:cNvPr>
          <p:cNvPicPr>
            <a:picLocks noChangeAspect="1"/>
          </p:cNvPicPr>
          <p:nvPr/>
        </p:nvPicPr>
        <p:blipFill>
          <a:blip r:embed="rId5"/>
          <a:stretch>
            <a:fillRect/>
          </a:stretch>
        </p:blipFill>
        <p:spPr>
          <a:xfrm>
            <a:off x="8178052" y="2400150"/>
            <a:ext cx="3842497" cy="2057400"/>
          </a:xfrm>
          <a:prstGeom prst="rect">
            <a:avLst/>
          </a:prstGeom>
        </p:spPr>
      </p:pic>
      <p:sp>
        <p:nvSpPr>
          <p:cNvPr id="14" name="Rectangle 13">
            <a:extLst>
              <a:ext uri="{FF2B5EF4-FFF2-40B4-BE49-F238E27FC236}">
                <a16:creationId xmlns:a16="http://schemas.microsoft.com/office/drawing/2014/main" id="{1704E5C5-0CB5-910C-FA7E-F48DF7D1CC44}"/>
              </a:ext>
            </a:extLst>
          </p:cNvPr>
          <p:cNvSpPr/>
          <p:nvPr/>
        </p:nvSpPr>
        <p:spPr>
          <a:xfrm>
            <a:off x="7854420" y="4924424"/>
            <a:ext cx="4190651" cy="5539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000" b="1" cap="none" spc="0" dirty="0">
                <a:ln/>
                <a:solidFill>
                  <a:schemeClr val="accent4"/>
                </a:solidFill>
                <a:effectLst/>
              </a:rPr>
              <a:t>Versioning</a:t>
            </a:r>
          </a:p>
        </p:txBody>
      </p:sp>
    </p:spTree>
    <p:extLst>
      <p:ext uri="{BB962C8B-B14F-4D97-AF65-F5344CB8AC3E}">
        <p14:creationId xmlns:p14="http://schemas.microsoft.com/office/powerpoint/2010/main" val="1071824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B88908-D87C-E920-5B0E-3896B664EA26}"/>
              </a:ext>
            </a:extLst>
          </p:cNvPr>
          <p:cNvSpPr/>
          <p:nvPr/>
        </p:nvSpPr>
        <p:spPr>
          <a:xfrm>
            <a:off x="564614" y="481310"/>
            <a:ext cx="553138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Compute Engine</a:t>
            </a:r>
          </a:p>
        </p:txBody>
      </p:sp>
      <p:sp>
        <p:nvSpPr>
          <p:cNvPr id="3" name="TextBox 2">
            <a:extLst>
              <a:ext uri="{FF2B5EF4-FFF2-40B4-BE49-F238E27FC236}">
                <a16:creationId xmlns:a16="http://schemas.microsoft.com/office/drawing/2014/main" id="{8ED22B93-0ED2-9CBE-D0F3-DD49246B5322}"/>
              </a:ext>
            </a:extLst>
          </p:cNvPr>
          <p:cNvSpPr txBox="1"/>
          <p:nvPr/>
        </p:nvSpPr>
        <p:spPr>
          <a:xfrm>
            <a:off x="742950" y="1891010"/>
            <a:ext cx="3889847" cy="923330"/>
          </a:xfrm>
          <a:prstGeom prst="rect">
            <a:avLst/>
          </a:prstGeom>
          <a:noFill/>
        </p:spPr>
        <p:txBody>
          <a:bodyPr wrap="none" rtlCol="0">
            <a:spAutoFit/>
          </a:bodyPr>
          <a:lstStyle/>
          <a:p>
            <a:pPr marL="285750" indent="-285750">
              <a:buFont typeface="Arial" panose="020B0604020202020204" pitchFamily="34" charset="0"/>
              <a:buChar char="•"/>
            </a:pPr>
            <a:r>
              <a:rPr lang="en-US" dirty="0"/>
              <a:t>IAAS</a:t>
            </a:r>
          </a:p>
          <a:p>
            <a:pPr marL="285750" indent="-285750">
              <a:buFont typeface="Arial" panose="020B0604020202020204" pitchFamily="34" charset="0"/>
              <a:buChar char="•"/>
            </a:pPr>
            <a:r>
              <a:rPr lang="en-IN" dirty="0"/>
              <a:t>More Flexible</a:t>
            </a:r>
          </a:p>
          <a:p>
            <a:pPr marL="285750" indent="-285750">
              <a:buFont typeface="Arial" panose="020B0604020202020204" pitchFamily="34" charset="0"/>
              <a:buChar char="•"/>
            </a:pPr>
            <a:r>
              <a:rPr lang="en-IN" dirty="0"/>
              <a:t>Chose OS and type of Hardware</a:t>
            </a:r>
          </a:p>
        </p:txBody>
      </p:sp>
      <p:pic>
        <p:nvPicPr>
          <p:cNvPr id="5" name="Picture 4">
            <a:extLst>
              <a:ext uri="{FF2B5EF4-FFF2-40B4-BE49-F238E27FC236}">
                <a16:creationId xmlns:a16="http://schemas.microsoft.com/office/drawing/2014/main" id="{5A30D425-FFFF-C551-1E2A-53987C7DE4FD}"/>
              </a:ext>
            </a:extLst>
          </p:cNvPr>
          <p:cNvPicPr>
            <a:picLocks noChangeAspect="1"/>
          </p:cNvPicPr>
          <p:nvPr/>
        </p:nvPicPr>
        <p:blipFill>
          <a:blip r:embed="rId2"/>
          <a:stretch>
            <a:fillRect/>
          </a:stretch>
        </p:blipFill>
        <p:spPr>
          <a:xfrm>
            <a:off x="942975" y="3300710"/>
            <a:ext cx="3991619" cy="2833907"/>
          </a:xfrm>
          <a:prstGeom prst="rect">
            <a:avLst/>
          </a:prstGeom>
        </p:spPr>
      </p:pic>
      <p:pic>
        <p:nvPicPr>
          <p:cNvPr id="1026" name="Picture 2" descr="Flexible Infrastructure Solutions for Consumption-Based Pricing | IBM">
            <a:extLst>
              <a:ext uri="{FF2B5EF4-FFF2-40B4-BE49-F238E27FC236}">
                <a16:creationId xmlns:a16="http://schemas.microsoft.com/office/drawing/2014/main" id="{1562941B-128E-0CD4-CD27-AC7245932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408" y="364610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471FB7-32C8-B3CA-5184-2131AF114344}"/>
              </a:ext>
            </a:extLst>
          </p:cNvPr>
          <p:cNvSpPr txBox="1"/>
          <p:nvPr/>
        </p:nvSpPr>
        <p:spPr>
          <a:xfrm>
            <a:off x="7827005" y="5604559"/>
            <a:ext cx="1003929" cy="369332"/>
          </a:xfrm>
          <a:prstGeom prst="rect">
            <a:avLst/>
          </a:prstGeom>
          <a:noFill/>
        </p:spPr>
        <p:txBody>
          <a:bodyPr wrap="none" rtlCol="0">
            <a:spAutoFit/>
          </a:bodyPr>
          <a:lstStyle/>
          <a:p>
            <a:r>
              <a:rPr lang="en-US" dirty="0"/>
              <a:t>Flexible</a:t>
            </a:r>
            <a:endParaRPr lang="en-IN" dirty="0"/>
          </a:p>
        </p:txBody>
      </p:sp>
    </p:spTree>
    <p:extLst>
      <p:ext uri="{BB962C8B-B14F-4D97-AF65-F5344CB8AC3E}">
        <p14:creationId xmlns:p14="http://schemas.microsoft.com/office/powerpoint/2010/main" val="1074053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959B5-DFC6-F37E-F402-7E832275EFEA}"/>
              </a:ext>
            </a:extLst>
          </p:cNvPr>
          <p:cNvSpPr/>
          <p:nvPr/>
        </p:nvSpPr>
        <p:spPr>
          <a:xfrm>
            <a:off x="1524000" y="2245810"/>
            <a:ext cx="6413500" cy="13557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0" cap="none" spc="0">
                <a:ln w="0"/>
                <a:effectLst>
                  <a:outerShdw blurRad="38100" dist="25400" dir="5400000" algn="ctr" rotWithShape="0">
                    <a:srgbClr val="6E747A">
                      <a:alpha val="43000"/>
                    </a:srgbClr>
                  </a:outerShdw>
                </a:effectLst>
                <a:latin typeface="+mj-lt"/>
                <a:ea typeface="+mj-ea"/>
                <a:cs typeface="+mj-cs"/>
              </a:rPr>
              <a:t>Monitoring</a:t>
            </a:r>
          </a:p>
        </p:txBody>
      </p:sp>
      <p:sp>
        <p:nvSpPr>
          <p:cNvPr id="26" name="Freeform 17">
            <a:extLst>
              <a:ext uri="{FF2B5EF4-FFF2-40B4-BE49-F238E27FC236}">
                <a16:creationId xmlns:a16="http://schemas.microsoft.com/office/drawing/2014/main" id="{14D8491E-61E0-4939-B77E-8B58E112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110"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796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77D7E67-3B33-F3EB-7B36-E74EB8B01CE5}"/>
              </a:ext>
            </a:extLst>
          </p:cNvPr>
          <p:cNvPicPr>
            <a:picLocks noChangeAspect="1"/>
          </p:cNvPicPr>
          <p:nvPr/>
        </p:nvPicPr>
        <p:blipFill>
          <a:blip r:embed="rId2"/>
          <a:stretch>
            <a:fillRect/>
          </a:stretch>
        </p:blipFill>
        <p:spPr>
          <a:xfrm>
            <a:off x="8470070" y="1065475"/>
            <a:ext cx="3207156" cy="1043476"/>
          </a:xfrm>
          <a:prstGeom prst="rect">
            <a:avLst/>
          </a:prstGeom>
        </p:spPr>
      </p:pic>
      <p:pic>
        <p:nvPicPr>
          <p:cNvPr id="4" name="Picture 3">
            <a:extLst>
              <a:ext uri="{FF2B5EF4-FFF2-40B4-BE49-F238E27FC236}">
                <a16:creationId xmlns:a16="http://schemas.microsoft.com/office/drawing/2014/main" id="{076F588D-9EC9-785B-B1F2-B96FF664DCF5}"/>
              </a:ext>
            </a:extLst>
          </p:cNvPr>
          <p:cNvPicPr>
            <a:picLocks noChangeAspect="1"/>
          </p:cNvPicPr>
          <p:nvPr/>
        </p:nvPicPr>
        <p:blipFill>
          <a:blip r:embed="rId3"/>
          <a:stretch>
            <a:fillRect/>
          </a:stretch>
        </p:blipFill>
        <p:spPr>
          <a:xfrm>
            <a:off x="8178478" y="3024253"/>
            <a:ext cx="3623170" cy="952643"/>
          </a:xfrm>
          <a:prstGeom prst="rect">
            <a:avLst/>
          </a:prstGeom>
        </p:spPr>
      </p:pic>
      <p:sp>
        <p:nvSpPr>
          <p:cNvPr id="28" name="Freeform 18">
            <a:extLst>
              <a:ext uri="{FF2B5EF4-FFF2-40B4-BE49-F238E27FC236}">
                <a16:creationId xmlns:a16="http://schemas.microsoft.com/office/drawing/2014/main" id="{E2129A46-8F64-4F45-A226-F09DCA07B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651687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871C16AA-014F-F08B-3C20-51552A0C4998}"/>
              </a:ext>
            </a:extLst>
          </p:cNvPr>
          <p:cNvPicPr>
            <a:picLocks noChangeAspect="1"/>
          </p:cNvPicPr>
          <p:nvPr/>
        </p:nvPicPr>
        <p:blipFill>
          <a:blip r:embed="rId4"/>
          <a:stretch>
            <a:fillRect/>
          </a:stretch>
        </p:blipFill>
        <p:spPr>
          <a:xfrm>
            <a:off x="7695879" y="4993184"/>
            <a:ext cx="4174388" cy="929280"/>
          </a:xfrm>
          <a:prstGeom prst="rect">
            <a:avLst/>
          </a:prstGeom>
        </p:spPr>
      </p:pic>
    </p:spTree>
    <p:extLst>
      <p:ext uri="{BB962C8B-B14F-4D97-AF65-F5344CB8AC3E}">
        <p14:creationId xmlns:p14="http://schemas.microsoft.com/office/powerpoint/2010/main" val="3772659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C732B-6D5D-D380-1165-26DEC03FEABF}"/>
              </a:ext>
            </a:extLst>
          </p:cNvPr>
          <p:cNvSpPr/>
          <p:nvPr/>
        </p:nvSpPr>
        <p:spPr>
          <a:xfrm>
            <a:off x="3024486" y="1929110"/>
            <a:ext cx="6143028" cy="2862322"/>
          </a:xfrm>
          <a:prstGeom prst="rect">
            <a:avLst/>
          </a:prstGeom>
          <a:noFill/>
        </p:spPr>
        <p:txBody>
          <a:bodyPr wrap="none" lIns="91440" tIns="45720" rIns="91440" bIns="45720">
            <a:spAutoFit/>
          </a:bodyPr>
          <a:lstStyle/>
          <a:p>
            <a:pPr algn="ctr"/>
            <a:r>
              <a:rPr lang="en-US" sz="180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DEMO</a:t>
            </a:r>
          </a:p>
        </p:txBody>
      </p:sp>
    </p:spTree>
    <p:extLst>
      <p:ext uri="{BB962C8B-B14F-4D97-AF65-F5344CB8AC3E}">
        <p14:creationId xmlns:p14="http://schemas.microsoft.com/office/powerpoint/2010/main" val="284903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Box 1">
            <a:extLst>
              <a:ext uri="{FF2B5EF4-FFF2-40B4-BE49-F238E27FC236}">
                <a16:creationId xmlns:a16="http://schemas.microsoft.com/office/drawing/2014/main" id="{AB4F849F-A81F-06DE-67B8-8D79D7B05A87}"/>
              </a:ext>
            </a:extLst>
          </p:cNvPr>
          <p:cNvGraphicFramePr/>
          <p:nvPr>
            <p:extLst>
              <p:ext uri="{D42A27DB-BD31-4B8C-83A1-F6EECF244321}">
                <p14:modId xmlns:p14="http://schemas.microsoft.com/office/powerpoint/2010/main" val="1678691786"/>
              </p:ext>
            </p:extLst>
          </p:nvPr>
        </p:nvGraphicFramePr>
        <p:xfrm>
          <a:off x="1266825" y="1737360"/>
          <a:ext cx="10600055"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42DAE799-76CF-7741-3A64-934FE6B581CC}"/>
              </a:ext>
            </a:extLst>
          </p:cNvPr>
          <p:cNvSpPr/>
          <p:nvPr/>
        </p:nvSpPr>
        <p:spPr>
          <a:xfrm>
            <a:off x="3162299" y="681335"/>
            <a:ext cx="6331563" cy="1015663"/>
          </a:xfrm>
          <a:prstGeom prst="rect">
            <a:avLst/>
          </a:prstGeom>
          <a:noFill/>
        </p:spPr>
        <p:txBody>
          <a:bodyPr wrap="squar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“Hello World” Cloud run application</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0896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8B2E8B-7EFE-526B-B7C2-FE3A0FA3A992}"/>
              </a:ext>
            </a:extLst>
          </p:cNvPr>
          <p:cNvSpPr txBox="1"/>
          <p:nvPr/>
        </p:nvSpPr>
        <p:spPr>
          <a:xfrm>
            <a:off x="4754423" y="864723"/>
            <a:ext cx="3218001" cy="769441"/>
          </a:xfrm>
          <a:prstGeom prst="rect">
            <a:avLst/>
          </a:prstGeom>
          <a:noFill/>
        </p:spPr>
        <p:txBody>
          <a:bodyPr wrap="square" rtlCol="0">
            <a:spAutoFit/>
          </a:bodyPr>
          <a:lstStyle/>
          <a:p>
            <a:r>
              <a:rPr lang="en-US" sz="4400" dirty="0">
                <a:solidFill>
                  <a:schemeClr val="tx2"/>
                </a:solidFill>
                <a:latin typeface="+mj-lt"/>
              </a:rPr>
              <a:t>AGENDA</a:t>
            </a:r>
            <a:endParaRPr lang="en-IN" sz="4400" dirty="0">
              <a:solidFill>
                <a:schemeClr val="tx2"/>
              </a:solidFill>
              <a:latin typeface="+mj-lt"/>
            </a:endParaRPr>
          </a:p>
        </p:txBody>
      </p:sp>
      <p:pic>
        <p:nvPicPr>
          <p:cNvPr id="7" name="Picture 6" descr="Icon&#10;&#10;Description automatically generated">
            <a:extLst>
              <a:ext uri="{FF2B5EF4-FFF2-40B4-BE49-F238E27FC236}">
                <a16:creationId xmlns:a16="http://schemas.microsoft.com/office/drawing/2014/main" id="{A6140F0C-B67B-7476-B255-BF1EBD7F8B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7672" y="2417089"/>
            <a:ext cx="1847850" cy="1847850"/>
          </a:xfrm>
          <a:prstGeom prst="rect">
            <a:avLst/>
          </a:prstGeom>
        </p:spPr>
      </p:pic>
      <p:sp>
        <p:nvSpPr>
          <p:cNvPr id="9" name="TextBox 8">
            <a:extLst>
              <a:ext uri="{FF2B5EF4-FFF2-40B4-BE49-F238E27FC236}">
                <a16:creationId xmlns:a16="http://schemas.microsoft.com/office/drawing/2014/main" id="{97B57095-8E2D-A302-587E-F24410DF23AD}"/>
              </a:ext>
            </a:extLst>
          </p:cNvPr>
          <p:cNvSpPr txBox="1"/>
          <p:nvPr/>
        </p:nvSpPr>
        <p:spPr>
          <a:xfrm>
            <a:off x="6265823" y="4598341"/>
            <a:ext cx="2127249" cy="369332"/>
          </a:xfrm>
          <a:prstGeom prst="rect">
            <a:avLst/>
          </a:prstGeom>
          <a:noFill/>
        </p:spPr>
        <p:txBody>
          <a:bodyPr wrap="none" rtlCol="0">
            <a:spAutoFit/>
          </a:bodyPr>
          <a:lstStyle/>
          <a:p>
            <a:r>
              <a:rPr lang="en-US" dirty="0"/>
              <a:t>DevOps tools GCP</a:t>
            </a:r>
            <a:endParaRPr lang="en-IN" dirty="0"/>
          </a:p>
        </p:txBody>
      </p:sp>
      <p:pic>
        <p:nvPicPr>
          <p:cNvPr id="11" name="Picture 10" descr="Icon&#10;&#10;Description automatically generated">
            <a:extLst>
              <a:ext uri="{FF2B5EF4-FFF2-40B4-BE49-F238E27FC236}">
                <a16:creationId xmlns:a16="http://schemas.microsoft.com/office/drawing/2014/main" id="{3FB4E643-BAF0-692A-650E-48B8D7CECEF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353198" y="2417089"/>
            <a:ext cx="1828800" cy="1828800"/>
          </a:xfrm>
          <a:prstGeom prst="rect">
            <a:avLst/>
          </a:prstGeom>
        </p:spPr>
      </p:pic>
      <p:sp>
        <p:nvSpPr>
          <p:cNvPr id="13" name="TextBox 12">
            <a:extLst>
              <a:ext uri="{FF2B5EF4-FFF2-40B4-BE49-F238E27FC236}">
                <a16:creationId xmlns:a16="http://schemas.microsoft.com/office/drawing/2014/main" id="{01890999-490F-C91E-8AA0-DC0D0DAB2AD1}"/>
              </a:ext>
            </a:extLst>
          </p:cNvPr>
          <p:cNvSpPr txBox="1"/>
          <p:nvPr/>
        </p:nvSpPr>
        <p:spPr>
          <a:xfrm>
            <a:off x="526026" y="4733925"/>
            <a:ext cx="1858201" cy="646331"/>
          </a:xfrm>
          <a:prstGeom prst="rect">
            <a:avLst/>
          </a:prstGeom>
          <a:noFill/>
        </p:spPr>
        <p:txBody>
          <a:bodyPr wrap="none" rtlCol="0">
            <a:spAutoFit/>
          </a:bodyPr>
          <a:lstStyle/>
          <a:p>
            <a:r>
              <a:rPr lang="en-US" dirty="0"/>
              <a:t>Overview to the</a:t>
            </a:r>
          </a:p>
          <a:p>
            <a:r>
              <a:rPr lang="en-US" dirty="0"/>
              <a:t>Google Cloud</a:t>
            </a:r>
            <a:endParaRPr lang="en-IN" dirty="0"/>
          </a:p>
        </p:txBody>
      </p:sp>
      <p:sp>
        <p:nvSpPr>
          <p:cNvPr id="14" name="Rectangle 13">
            <a:extLst>
              <a:ext uri="{FF2B5EF4-FFF2-40B4-BE49-F238E27FC236}">
                <a16:creationId xmlns:a16="http://schemas.microsoft.com/office/drawing/2014/main" id="{998FB75E-2F5B-DB9B-2307-B8E9C6E104C5}"/>
              </a:ext>
            </a:extLst>
          </p:cNvPr>
          <p:cNvSpPr/>
          <p:nvPr/>
        </p:nvSpPr>
        <p:spPr>
          <a:xfrm>
            <a:off x="3143813" y="2879349"/>
            <a:ext cx="2182393" cy="969496"/>
          </a:xfrm>
          <a:prstGeom prst="rect">
            <a:avLst/>
          </a:prstGeom>
          <a:noFill/>
        </p:spPr>
        <p:txBody>
          <a:bodyPr wrap="none" lIns="91440" tIns="45720" rIns="91440" bIns="45720">
            <a:spAutoFit/>
          </a:bodyPr>
          <a:lstStyle/>
          <a:p>
            <a:pPr algn="ctr"/>
            <a:r>
              <a:rPr lang="en-US" sz="5700" b="0" cap="none" spc="0" dirty="0">
                <a:ln w="0"/>
                <a:solidFill>
                  <a:schemeClr val="tx1"/>
                </a:solidFill>
                <a:effectLst>
                  <a:outerShdw blurRad="38100" dist="19050" dir="2700000" algn="tl" rotWithShape="0">
                    <a:schemeClr val="dk1">
                      <a:alpha val="40000"/>
                    </a:schemeClr>
                  </a:outerShdw>
                </a:effectLst>
              </a:rPr>
              <a:t>CI/CD</a:t>
            </a:r>
          </a:p>
        </p:txBody>
      </p:sp>
      <p:sp>
        <p:nvSpPr>
          <p:cNvPr id="15" name="TextBox 14">
            <a:extLst>
              <a:ext uri="{FF2B5EF4-FFF2-40B4-BE49-F238E27FC236}">
                <a16:creationId xmlns:a16="http://schemas.microsoft.com/office/drawing/2014/main" id="{7F48C0E6-39EB-BA03-B1B0-44C2E3F65F99}"/>
              </a:ext>
            </a:extLst>
          </p:cNvPr>
          <p:cNvSpPr txBox="1"/>
          <p:nvPr/>
        </p:nvSpPr>
        <p:spPr>
          <a:xfrm>
            <a:off x="2639187" y="4318426"/>
            <a:ext cx="3191643" cy="1200329"/>
          </a:xfrm>
          <a:prstGeom prst="rect">
            <a:avLst/>
          </a:prstGeom>
          <a:noFill/>
        </p:spPr>
        <p:txBody>
          <a:bodyPr wrap="none" rtlCol="0">
            <a:spAutoFit/>
          </a:bodyPr>
          <a:lstStyle/>
          <a:p>
            <a:pPr algn="ctr"/>
            <a:r>
              <a:rPr lang="en-US" dirty="0"/>
              <a:t>Continuous Integration</a:t>
            </a:r>
          </a:p>
          <a:p>
            <a:pPr algn="ctr"/>
            <a:r>
              <a:rPr lang="en-US" dirty="0"/>
              <a:t>And</a:t>
            </a:r>
          </a:p>
          <a:p>
            <a:pPr algn="ctr"/>
            <a:r>
              <a:rPr lang="en-US" dirty="0"/>
              <a:t>Continuous Deployment</a:t>
            </a:r>
          </a:p>
          <a:p>
            <a:pPr algn="ctr"/>
            <a:r>
              <a:rPr lang="en-US" dirty="0"/>
              <a:t> with Google Cloud Platform</a:t>
            </a:r>
            <a:endParaRPr lang="en-IN" dirty="0"/>
          </a:p>
        </p:txBody>
      </p:sp>
      <p:sp>
        <p:nvSpPr>
          <p:cNvPr id="16" name="Rectangle 15">
            <a:extLst>
              <a:ext uri="{FF2B5EF4-FFF2-40B4-BE49-F238E27FC236}">
                <a16:creationId xmlns:a16="http://schemas.microsoft.com/office/drawing/2014/main" id="{7A1181E0-5C0F-98E3-0042-3E11008FDF0E}"/>
              </a:ext>
            </a:extLst>
          </p:cNvPr>
          <p:cNvSpPr/>
          <p:nvPr/>
        </p:nvSpPr>
        <p:spPr>
          <a:xfrm>
            <a:off x="9233816" y="2902431"/>
            <a:ext cx="2218877"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DEMO</a:t>
            </a:r>
          </a:p>
        </p:txBody>
      </p:sp>
      <mc:AlternateContent xmlns:mc="http://schemas.openxmlformats.org/markup-compatibility/2006">
        <mc:Choice xmlns:am3d="http://schemas.microsoft.com/office/drawing/2017/model3d" Requires="am3d">
          <p:graphicFrame>
            <p:nvGraphicFramePr>
              <p:cNvPr id="17" name="3D Model 16" descr="Slim Arrow">
                <a:extLst>
                  <a:ext uri="{FF2B5EF4-FFF2-40B4-BE49-F238E27FC236}">
                    <a16:creationId xmlns:a16="http://schemas.microsoft.com/office/drawing/2014/main" id="{16BF0516-1FEF-FCB4-D4FB-C14B48492425}"/>
                  </a:ext>
                </a:extLst>
              </p:cNvPr>
              <p:cNvGraphicFramePr>
                <a:graphicFrameLocks noChangeAspect="1"/>
              </p:cNvGraphicFramePr>
              <p:nvPr>
                <p:extLst>
                  <p:ext uri="{D42A27DB-BD31-4B8C-83A1-F6EECF244321}">
                    <p14:modId xmlns:p14="http://schemas.microsoft.com/office/powerpoint/2010/main" val="3503904699"/>
                  </p:ext>
                </p:extLst>
              </p:nvPr>
            </p:nvGraphicFramePr>
            <p:xfrm>
              <a:off x="2290690" y="3074759"/>
              <a:ext cx="920285" cy="578675"/>
            </p:xfrm>
            <a:graphic>
              <a:graphicData uri="http://schemas.microsoft.com/office/drawing/2017/model3d">
                <am3d:model3d r:embed="rId7">
                  <am3d:spPr>
                    <a:xfrm>
                      <a:off x="0" y="0"/>
                      <a:ext cx="920285" cy="578675"/>
                    </a:xfrm>
                    <a:prstGeom prst="rect">
                      <a:avLst/>
                    </a:prstGeom>
                  </am3d:spPr>
                  <am3d:camera>
                    <am3d:pos x="0" y="0" z="51627064"/>
                    <am3d:up dx="0" dy="36000000" dz="0"/>
                    <am3d:lookAt x="0" y="0" z="0"/>
                    <am3d:perspective fov="2700000"/>
                  </am3d:camera>
                  <am3d:trans>
                    <am3d:meterPerModelUnit n="6815004" d="1000000"/>
                    <am3d:preTrans dx="0" dy="-7167462" dz="0"/>
                    <am3d:scale>
                      <am3d:sx n="1000000" d="1000000"/>
                      <am3d:sy n="1000000" d="1000000"/>
                      <am3d:sz n="1000000" d="1000000"/>
                    </am3d:scale>
                    <am3d:rot ax="1182975" ay="571467" az="203621"/>
                    <am3d:postTrans dx="0" dy="0" dz="0"/>
                  </am3d:trans>
                  <am3d:raster rName="Office3DRenderer" rVer="16.0.8326">
                    <am3d:blip r:embed="rId8"/>
                  </am3d:raster>
                  <am3d:objViewport viewportSz="9545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lim Arrow">
                <a:extLst>
                  <a:ext uri="{FF2B5EF4-FFF2-40B4-BE49-F238E27FC236}">
                    <a16:creationId xmlns:a16="http://schemas.microsoft.com/office/drawing/2014/main" id="{16BF0516-1FEF-FCB4-D4FB-C14B48492425}"/>
                  </a:ext>
                </a:extLst>
              </p:cNvPr>
              <p:cNvPicPr>
                <a:picLocks noGrp="1" noRot="1" noChangeAspect="1" noMove="1" noResize="1" noEditPoints="1" noAdjustHandles="1" noChangeArrowheads="1" noChangeShapeType="1" noCrop="1"/>
              </p:cNvPicPr>
              <p:nvPr/>
            </p:nvPicPr>
            <p:blipFill>
              <a:blip r:embed="rId8"/>
              <a:stretch>
                <a:fillRect/>
              </a:stretch>
            </p:blipFill>
            <p:spPr>
              <a:xfrm>
                <a:off x="2290690" y="3074759"/>
                <a:ext cx="920285" cy="57867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Slim Arrow">
                <a:extLst>
                  <a:ext uri="{FF2B5EF4-FFF2-40B4-BE49-F238E27FC236}">
                    <a16:creationId xmlns:a16="http://schemas.microsoft.com/office/drawing/2014/main" id="{A0150043-B724-5BE9-B3B0-A63FD56153BF}"/>
                  </a:ext>
                </a:extLst>
              </p:cNvPr>
              <p:cNvGraphicFramePr>
                <a:graphicFrameLocks noChangeAspect="1"/>
              </p:cNvGraphicFramePr>
              <p:nvPr>
                <p:extLst>
                  <p:ext uri="{D42A27DB-BD31-4B8C-83A1-F6EECF244321}">
                    <p14:modId xmlns:p14="http://schemas.microsoft.com/office/powerpoint/2010/main" val="3685859968"/>
                  </p:ext>
                </p:extLst>
              </p:nvPr>
            </p:nvGraphicFramePr>
            <p:xfrm>
              <a:off x="5259043" y="3042151"/>
              <a:ext cx="920285" cy="578675"/>
            </p:xfrm>
            <a:graphic>
              <a:graphicData uri="http://schemas.microsoft.com/office/drawing/2017/model3d">
                <am3d:model3d r:embed="rId7">
                  <am3d:spPr>
                    <a:xfrm>
                      <a:off x="0" y="0"/>
                      <a:ext cx="920285" cy="578675"/>
                    </a:xfrm>
                    <a:prstGeom prst="rect">
                      <a:avLst/>
                    </a:prstGeom>
                  </am3d:spPr>
                  <am3d:camera>
                    <am3d:pos x="0" y="0" z="51627064"/>
                    <am3d:up dx="0" dy="36000000" dz="0"/>
                    <am3d:lookAt x="0" y="0" z="0"/>
                    <am3d:perspective fov="2700000"/>
                  </am3d:camera>
                  <am3d:trans>
                    <am3d:meterPerModelUnit n="6815004" d="1000000"/>
                    <am3d:preTrans dx="0" dy="-7167462" dz="0"/>
                    <am3d:scale>
                      <am3d:sx n="1000000" d="1000000"/>
                      <am3d:sy n="1000000" d="1000000"/>
                      <am3d:sz n="1000000" d="1000000"/>
                    </am3d:scale>
                    <am3d:rot ax="1182975" ay="571467" az="203621"/>
                    <am3d:postTrans dx="0" dy="0" dz="0"/>
                  </am3d:trans>
                  <am3d:raster rName="Office3DRenderer" rVer="16.0.8326">
                    <am3d:blip r:embed="rId8"/>
                  </am3d:raster>
                  <am3d:objViewport viewportSz="9545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Slim Arrow">
                <a:extLst>
                  <a:ext uri="{FF2B5EF4-FFF2-40B4-BE49-F238E27FC236}">
                    <a16:creationId xmlns:a16="http://schemas.microsoft.com/office/drawing/2014/main" id="{A0150043-B724-5BE9-B3B0-A63FD56153BF}"/>
                  </a:ext>
                </a:extLst>
              </p:cNvPr>
              <p:cNvPicPr>
                <a:picLocks noGrp="1" noRot="1" noChangeAspect="1" noMove="1" noResize="1" noEditPoints="1" noAdjustHandles="1" noChangeArrowheads="1" noChangeShapeType="1" noCrop="1"/>
              </p:cNvPicPr>
              <p:nvPr/>
            </p:nvPicPr>
            <p:blipFill>
              <a:blip r:embed="rId8"/>
              <a:stretch>
                <a:fillRect/>
              </a:stretch>
            </p:blipFill>
            <p:spPr>
              <a:xfrm>
                <a:off x="5259043" y="3042151"/>
                <a:ext cx="920285" cy="57867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lim Arrow">
                <a:extLst>
                  <a:ext uri="{FF2B5EF4-FFF2-40B4-BE49-F238E27FC236}">
                    <a16:creationId xmlns:a16="http://schemas.microsoft.com/office/drawing/2014/main" id="{BCDC7FF8-69DD-462A-08C1-7D9C1ACB35B4}"/>
                  </a:ext>
                </a:extLst>
              </p:cNvPr>
              <p:cNvGraphicFramePr>
                <a:graphicFrameLocks noChangeAspect="1"/>
              </p:cNvGraphicFramePr>
              <p:nvPr>
                <p:extLst>
                  <p:ext uri="{D42A27DB-BD31-4B8C-83A1-F6EECF244321}">
                    <p14:modId xmlns:p14="http://schemas.microsoft.com/office/powerpoint/2010/main" val="3710317577"/>
                  </p:ext>
                </p:extLst>
              </p:nvPr>
            </p:nvGraphicFramePr>
            <p:xfrm>
              <a:off x="8355868" y="3042150"/>
              <a:ext cx="920285" cy="578675"/>
            </p:xfrm>
            <a:graphic>
              <a:graphicData uri="http://schemas.microsoft.com/office/drawing/2017/model3d">
                <am3d:model3d r:embed="rId7">
                  <am3d:spPr>
                    <a:xfrm>
                      <a:off x="0" y="0"/>
                      <a:ext cx="920285" cy="578675"/>
                    </a:xfrm>
                    <a:prstGeom prst="rect">
                      <a:avLst/>
                    </a:prstGeom>
                  </am3d:spPr>
                  <am3d:camera>
                    <am3d:pos x="0" y="0" z="51627064"/>
                    <am3d:up dx="0" dy="36000000" dz="0"/>
                    <am3d:lookAt x="0" y="0" z="0"/>
                    <am3d:perspective fov="2700000"/>
                  </am3d:camera>
                  <am3d:trans>
                    <am3d:meterPerModelUnit n="6815004" d="1000000"/>
                    <am3d:preTrans dx="0" dy="-7167462" dz="0"/>
                    <am3d:scale>
                      <am3d:sx n="1000000" d="1000000"/>
                      <am3d:sy n="1000000" d="1000000"/>
                      <am3d:sz n="1000000" d="1000000"/>
                    </am3d:scale>
                    <am3d:rot ax="1182975" ay="571467" az="203621"/>
                    <am3d:postTrans dx="0" dy="0" dz="0"/>
                  </am3d:trans>
                  <am3d:raster rName="Office3DRenderer" rVer="16.0.8326">
                    <am3d:blip r:embed="rId8"/>
                  </am3d:raster>
                  <am3d:objViewport viewportSz="9545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lim Arrow">
                <a:extLst>
                  <a:ext uri="{FF2B5EF4-FFF2-40B4-BE49-F238E27FC236}">
                    <a16:creationId xmlns:a16="http://schemas.microsoft.com/office/drawing/2014/main" id="{BCDC7FF8-69DD-462A-08C1-7D9C1ACB35B4}"/>
                  </a:ext>
                </a:extLst>
              </p:cNvPr>
              <p:cNvPicPr>
                <a:picLocks noGrp="1" noRot="1" noChangeAspect="1" noMove="1" noResize="1" noEditPoints="1" noAdjustHandles="1" noChangeArrowheads="1" noChangeShapeType="1" noCrop="1"/>
              </p:cNvPicPr>
              <p:nvPr/>
            </p:nvPicPr>
            <p:blipFill>
              <a:blip r:embed="rId8"/>
              <a:stretch>
                <a:fillRect/>
              </a:stretch>
            </p:blipFill>
            <p:spPr>
              <a:xfrm>
                <a:off x="8355868" y="3042150"/>
                <a:ext cx="920285" cy="578675"/>
              </a:xfrm>
              <a:prstGeom prst="rect">
                <a:avLst/>
              </a:prstGeom>
            </p:spPr>
          </p:pic>
        </mc:Fallback>
      </mc:AlternateContent>
    </p:spTree>
    <p:extLst>
      <p:ext uri="{BB962C8B-B14F-4D97-AF65-F5344CB8AC3E}">
        <p14:creationId xmlns:p14="http://schemas.microsoft.com/office/powerpoint/2010/main" val="711272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C732B-6D5D-D380-1165-26DEC03FEABF}"/>
              </a:ext>
            </a:extLst>
          </p:cNvPr>
          <p:cNvSpPr/>
          <p:nvPr/>
        </p:nvSpPr>
        <p:spPr>
          <a:xfrm>
            <a:off x="1227521" y="1929110"/>
            <a:ext cx="9736961" cy="1938992"/>
          </a:xfrm>
          <a:prstGeom prst="rect">
            <a:avLst/>
          </a:prstGeom>
          <a:noFill/>
        </p:spPr>
        <p:txBody>
          <a:bodyPr wrap="none" lIns="91440" tIns="45720" rIns="91440" bIns="45720">
            <a:spAutoFit/>
          </a:bodyPr>
          <a:lstStyle/>
          <a:p>
            <a:pPr algn="ctr"/>
            <a:r>
              <a:rPr lang="en-US" sz="120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Questions ??</a:t>
            </a:r>
          </a:p>
        </p:txBody>
      </p:sp>
    </p:spTree>
    <p:extLst>
      <p:ext uri="{BB962C8B-B14F-4D97-AF65-F5344CB8AC3E}">
        <p14:creationId xmlns:p14="http://schemas.microsoft.com/office/powerpoint/2010/main" val="381026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D8DD9C-1B0A-3BA3-68A7-98D8CF7BB69D}"/>
              </a:ext>
            </a:extLst>
          </p:cNvPr>
          <p:cNvSpPr/>
          <p:nvPr/>
        </p:nvSpPr>
        <p:spPr>
          <a:xfrm>
            <a:off x="4570417" y="719435"/>
            <a:ext cx="282256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Thanks!!</a:t>
            </a:r>
          </a:p>
        </p:txBody>
      </p:sp>
    </p:spTree>
    <p:extLst>
      <p:ext uri="{BB962C8B-B14F-4D97-AF65-F5344CB8AC3E}">
        <p14:creationId xmlns:p14="http://schemas.microsoft.com/office/powerpoint/2010/main" val="5425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C2A4BEC-D011-404F-8723-E68C426A99F1}"/>
              </a:ext>
            </a:extLst>
          </p:cNvPr>
          <p:cNvSpPr>
            <a:spLocks noGrp="1"/>
          </p:cNvSpPr>
          <p:nvPr>
            <p:ph type="title"/>
          </p:nvPr>
        </p:nvSpPr>
        <p:spPr>
          <a:xfrm>
            <a:off x="934971" y="2274838"/>
            <a:ext cx="9668086" cy="2308324"/>
          </a:xfrm>
        </p:spPr>
        <p:txBody>
          <a:bodyPr/>
          <a:lstStyle/>
          <a:p>
            <a:r>
              <a:rPr lang="en-US" dirty="0"/>
              <a:t>Google Cloud Platform</a:t>
            </a:r>
          </a:p>
        </p:txBody>
      </p:sp>
      <p:pic>
        <p:nvPicPr>
          <p:cNvPr id="5" name="object 4">
            <a:extLst>
              <a:ext uri="{FF2B5EF4-FFF2-40B4-BE49-F238E27FC236}">
                <a16:creationId xmlns:a16="http://schemas.microsoft.com/office/drawing/2014/main" id="{D036266A-E456-6401-5203-C58ECC24D750}"/>
              </a:ext>
            </a:extLst>
          </p:cNvPr>
          <p:cNvPicPr/>
          <p:nvPr/>
        </p:nvPicPr>
        <p:blipFill>
          <a:blip r:embed="rId2" cstate="print"/>
          <a:stretch>
            <a:fillRect/>
          </a:stretch>
        </p:blipFill>
        <p:spPr>
          <a:xfrm>
            <a:off x="9233257" y="2274838"/>
            <a:ext cx="1369800" cy="1346099"/>
          </a:xfrm>
          <a:prstGeom prst="rect">
            <a:avLst/>
          </a:prstGeom>
        </p:spPr>
      </p:pic>
    </p:spTree>
    <p:extLst>
      <p:ext uri="{BB962C8B-B14F-4D97-AF65-F5344CB8AC3E}">
        <p14:creationId xmlns:p14="http://schemas.microsoft.com/office/powerpoint/2010/main" val="921132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93DB1-FB34-19B7-58A2-B49AC85BA1EB}"/>
              </a:ext>
            </a:extLst>
          </p:cNvPr>
          <p:cNvCxnSpPr>
            <a:cxnSpLocks/>
          </p:cNvCxnSpPr>
          <p:nvPr/>
        </p:nvCxnSpPr>
        <p:spPr>
          <a:xfrm>
            <a:off x="2921000" y="741259"/>
            <a:ext cx="0" cy="481831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B557ECB0-78A3-ED11-B65B-8F75D5174C90}"/>
              </a:ext>
            </a:extLst>
          </p:cNvPr>
          <p:cNvCxnSpPr>
            <a:cxnSpLocks/>
          </p:cNvCxnSpPr>
          <p:nvPr/>
        </p:nvCxnSpPr>
        <p:spPr>
          <a:xfrm flipH="1">
            <a:off x="6096000" y="1248897"/>
            <a:ext cx="6198" cy="475619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DF85FC9F-B172-9E55-49DB-BE1561294EAB}"/>
              </a:ext>
            </a:extLst>
          </p:cNvPr>
          <p:cNvCxnSpPr>
            <a:cxnSpLocks/>
          </p:cNvCxnSpPr>
          <p:nvPr/>
        </p:nvCxnSpPr>
        <p:spPr>
          <a:xfrm>
            <a:off x="9394190" y="1543049"/>
            <a:ext cx="0" cy="48800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descr="Logo&#10;&#10;Description automatically generated">
            <a:extLst>
              <a:ext uri="{FF2B5EF4-FFF2-40B4-BE49-F238E27FC236}">
                <a16:creationId xmlns:a16="http://schemas.microsoft.com/office/drawing/2014/main" id="{8FD6F2CE-EEFC-E13B-67DD-8B8872F2730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3047" y="2189919"/>
            <a:ext cx="1871440" cy="1126102"/>
          </a:xfrm>
          <a:prstGeom prst="rect">
            <a:avLst/>
          </a:prstGeom>
        </p:spPr>
      </p:pic>
      <p:sp>
        <p:nvSpPr>
          <p:cNvPr id="26" name="TextBox 25">
            <a:extLst>
              <a:ext uri="{FF2B5EF4-FFF2-40B4-BE49-F238E27FC236}">
                <a16:creationId xmlns:a16="http://schemas.microsoft.com/office/drawing/2014/main" id="{6ECAEAFA-FB6A-DFE7-FBA0-665CA27FE3CE}"/>
              </a:ext>
            </a:extLst>
          </p:cNvPr>
          <p:cNvSpPr txBox="1"/>
          <p:nvPr/>
        </p:nvSpPr>
        <p:spPr>
          <a:xfrm>
            <a:off x="84549" y="881635"/>
            <a:ext cx="2833276" cy="954107"/>
          </a:xfrm>
          <a:prstGeom prst="rect">
            <a:avLst/>
          </a:prstGeom>
          <a:noFill/>
        </p:spPr>
        <p:txBody>
          <a:bodyPr wrap="none" rtlCol="0">
            <a:spAutoFit/>
          </a:bodyPr>
          <a:lstStyle/>
          <a:p>
            <a:r>
              <a:rPr lang="en-US" sz="2800" b="1" dirty="0"/>
              <a:t>SERVICES ARE </a:t>
            </a:r>
          </a:p>
          <a:p>
            <a:r>
              <a:rPr lang="en-US" sz="2800" b="1" dirty="0"/>
              <a:t>   PROVIDED BY</a:t>
            </a:r>
            <a:endParaRPr lang="en-IN" sz="2800" b="1" dirty="0"/>
          </a:p>
        </p:txBody>
      </p:sp>
      <p:sp>
        <p:nvSpPr>
          <p:cNvPr id="27" name="TextBox 26">
            <a:extLst>
              <a:ext uri="{FF2B5EF4-FFF2-40B4-BE49-F238E27FC236}">
                <a16:creationId xmlns:a16="http://schemas.microsoft.com/office/drawing/2014/main" id="{94439692-B871-C43B-60A9-701F5B3FECFF}"/>
              </a:ext>
            </a:extLst>
          </p:cNvPr>
          <p:cNvSpPr txBox="1"/>
          <p:nvPr/>
        </p:nvSpPr>
        <p:spPr>
          <a:xfrm>
            <a:off x="2772984" y="1372248"/>
            <a:ext cx="3549914" cy="2092881"/>
          </a:xfrm>
          <a:prstGeom prst="rect">
            <a:avLst/>
          </a:prstGeom>
          <a:noFill/>
        </p:spPr>
        <p:txBody>
          <a:bodyPr wrap="square" rtlCol="0">
            <a:spAutoFit/>
          </a:bodyPr>
          <a:lstStyle/>
          <a:p>
            <a:pPr algn="ctr"/>
            <a:r>
              <a:rPr lang="en-US" sz="2600" b="1" dirty="0"/>
              <a:t>USES SAME INFRASTRUCTURE OF RELAIBLE INTERNAL SOFTWARES</a:t>
            </a:r>
            <a:endParaRPr lang="en-IN" sz="2600" b="1" dirty="0"/>
          </a:p>
        </p:txBody>
      </p:sp>
      <p:pic>
        <p:nvPicPr>
          <p:cNvPr id="29" name="Picture 28" descr="Icon&#10;&#10;Description automatically generated">
            <a:extLst>
              <a:ext uri="{FF2B5EF4-FFF2-40B4-BE49-F238E27FC236}">
                <a16:creationId xmlns:a16="http://schemas.microsoft.com/office/drawing/2014/main" id="{472D1096-FBD4-AE99-B38B-20CCC6CE579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15100" y="3663906"/>
            <a:ext cx="1111698" cy="864424"/>
          </a:xfrm>
          <a:prstGeom prst="rect">
            <a:avLst/>
          </a:prstGeom>
        </p:spPr>
      </p:pic>
      <p:pic>
        <p:nvPicPr>
          <p:cNvPr id="32" name="Picture 31" descr="Logo&#10;&#10;Description automatically generated">
            <a:extLst>
              <a:ext uri="{FF2B5EF4-FFF2-40B4-BE49-F238E27FC236}">
                <a16:creationId xmlns:a16="http://schemas.microsoft.com/office/drawing/2014/main" id="{E900A10F-44A3-EAE0-8067-A6A3ABB7105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338273" y="3334082"/>
            <a:ext cx="1628775" cy="1628775"/>
          </a:xfrm>
          <a:prstGeom prst="rect">
            <a:avLst/>
          </a:prstGeom>
        </p:spPr>
      </p:pic>
      <p:sp>
        <p:nvSpPr>
          <p:cNvPr id="34" name="TextBox 33">
            <a:extLst>
              <a:ext uri="{FF2B5EF4-FFF2-40B4-BE49-F238E27FC236}">
                <a16:creationId xmlns:a16="http://schemas.microsoft.com/office/drawing/2014/main" id="{7FB3ED17-5278-B279-0EF8-6D6043581823}"/>
              </a:ext>
            </a:extLst>
          </p:cNvPr>
          <p:cNvSpPr txBox="1"/>
          <p:nvPr/>
        </p:nvSpPr>
        <p:spPr>
          <a:xfrm>
            <a:off x="6576584" y="1714069"/>
            <a:ext cx="2202551" cy="1384995"/>
          </a:xfrm>
          <a:prstGeom prst="rect">
            <a:avLst/>
          </a:prstGeom>
          <a:noFill/>
        </p:spPr>
        <p:txBody>
          <a:bodyPr wrap="square" rtlCol="0">
            <a:spAutoFit/>
          </a:bodyPr>
          <a:lstStyle/>
          <a:p>
            <a:pPr algn="ctr"/>
            <a:r>
              <a:rPr lang="en-US" sz="2800" b="1" dirty="0"/>
              <a:t>SERVICES OFFERED INCLUDE</a:t>
            </a:r>
            <a:endParaRPr lang="en-IN" sz="2800" b="1" dirty="0"/>
          </a:p>
        </p:txBody>
      </p:sp>
      <p:sp>
        <p:nvSpPr>
          <p:cNvPr id="42" name="Rectangle 41">
            <a:extLst>
              <a:ext uri="{FF2B5EF4-FFF2-40B4-BE49-F238E27FC236}">
                <a16:creationId xmlns:a16="http://schemas.microsoft.com/office/drawing/2014/main" id="{775B5161-BA49-8603-1E67-3A7352EF8EF9}"/>
              </a:ext>
            </a:extLst>
          </p:cNvPr>
          <p:cNvSpPr/>
          <p:nvPr/>
        </p:nvSpPr>
        <p:spPr>
          <a:xfrm>
            <a:off x="6980120" y="3460890"/>
            <a:ext cx="2369597"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STORAGE</a:t>
            </a:r>
          </a:p>
        </p:txBody>
      </p:sp>
      <p:sp>
        <p:nvSpPr>
          <p:cNvPr id="43" name="Rectangle 42">
            <a:extLst>
              <a:ext uri="{FF2B5EF4-FFF2-40B4-BE49-F238E27FC236}">
                <a16:creationId xmlns:a16="http://schemas.microsoft.com/office/drawing/2014/main" id="{0D45C20F-C19A-4CB2-0B69-82B03102B2D1}"/>
              </a:ext>
            </a:extLst>
          </p:cNvPr>
          <p:cNvSpPr/>
          <p:nvPr/>
        </p:nvSpPr>
        <p:spPr>
          <a:xfrm>
            <a:off x="6090150" y="5559570"/>
            <a:ext cx="1917063"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COMPUTE ENGINES</a:t>
            </a:r>
          </a:p>
        </p:txBody>
      </p:sp>
      <p:sp>
        <p:nvSpPr>
          <p:cNvPr id="44" name="Rectangle 43">
            <a:extLst>
              <a:ext uri="{FF2B5EF4-FFF2-40B4-BE49-F238E27FC236}">
                <a16:creationId xmlns:a16="http://schemas.microsoft.com/office/drawing/2014/main" id="{2F5A8541-072F-F44C-6D61-B11B6F6CF4E6}"/>
              </a:ext>
            </a:extLst>
          </p:cNvPr>
          <p:cNvSpPr/>
          <p:nvPr/>
        </p:nvSpPr>
        <p:spPr>
          <a:xfrm>
            <a:off x="6043248" y="3885275"/>
            <a:ext cx="2570382"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MACHINE LEARNING TOOLS</a:t>
            </a:r>
          </a:p>
        </p:txBody>
      </p:sp>
      <p:sp>
        <p:nvSpPr>
          <p:cNvPr id="46" name="Rectangle 45">
            <a:extLst>
              <a:ext uri="{FF2B5EF4-FFF2-40B4-BE49-F238E27FC236}">
                <a16:creationId xmlns:a16="http://schemas.microsoft.com/office/drawing/2014/main" id="{8BFB3A17-FFE3-A1E7-8401-3A89FF286161}"/>
              </a:ext>
            </a:extLst>
          </p:cNvPr>
          <p:cNvSpPr/>
          <p:nvPr/>
        </p:nvSpPr>
        <p:spPr>
          <a:xfrm>
            <a:off x="5704083" y="3259773"/>
            <a:ext cx="2369597" cy="307777"/>
          </a:xfrm>
          <a:prstGeom prst="rect">
            <a:avLst/>
          </a:prstGeom>
          <a:noFill/>
        </p:spPr>
        <p:txBody>
          <a:bodyPr wrap="square" lIns="91440" tIns="45720" rIns="91440" bIns="45720">
            <a:spAutoFit/>
          </a:bodyPr>
          <a:lstStyle/>
          <a:p>
            <a:pPr algn="ctr"/>
            <a:r>
              <a:rPr lang="en-US" sz="1400" dirty="0">
                <a:ln w="0"/>
                <a:effectLst>
                  <a:outerShdw blurRad="38100" dist="19050" dir="2700000" algn="tl" rotWithShape="0">
                    <a:schemeClr val="dk1">
                      <a:alpha val="40000"/>
                    </a:schemeClr>
                  </a:outerShdw>
                </a:effectLst>
              </a:rPr>
              <a:t>NETWORKING</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399C41D4-01CA-AA0E-6D8B-492B720D3CE7}"/>
              </a:ext>
            </a:extLst>
          </p:cNvPr>
          <p:cNvSpPr/>
          <p:nvPr/>
        </p:nvSpPr>
        <p:spPr>
          <a:xfrm>
            <a:off x="6753169" y="4244469"/>
            <a:ext cx="2369597"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CLOUD MANAGEMENT</a:t>
            </a:r>
          </a:p>
        </p:txBody>
      </p:sp>
      <p:sp>
        <p:nvSpPr>
          <p:cNvPr id="48" name="Rectangle 47">
            <a:extLst>
              <a:ext uri="{FF2B5EF4-FFF2-40B4-BE49-F238E27FC236}">
                <a16:creationId xmlns:a16="http://schemas.microsoft.com/office/drawing/2014/main" id="{5B290A68-944C-E62A-C5CC-0184522B656F}"/>
              </a:ext>
            </a:extLst>
          </p:cNvPr>
          <p:cNvSpPr/>
          <p:nvPr/>
        </p:nvSpPr>
        <p:spPr>
          <a:xfrm>
            <a:off x="7460520" y="4655080"/>
            <a:ext cx="2369597" cy="307777"/>
          </a:xfrm>
          <a:prstGeom prst="rect">
            <a:avLst/>
          </a:prstGeom>
          <a:noFill/>
        </p:spPr>
        <p:txBody>
          <a:bodyPr wrap="square" lIns="91440" tIns="45720" rIns="91440" bIns="45720">
            <a:spAutoFit/>
          </a:bodyPr>
          <a:lstStyle/>
          <a:p>
            <a:pPr algn="ctr"/>
            <a:r>
              <a:rPr lang="en-US" sz="1400" dirty="0">
                <a:ln w="0"/>
                <a:effectLst>
                  <a:outerShdw blurRad="38100" dist="19050" dir="2700000" algn="tl" rotWithShape="0">
                    <a:schemeClr val="dk1">
                      <a:alpha val="40000"/>
                    </a:schemeClr>
                  </a:outerShdw>
                </a:effectLst>
              </a:rPr>
              <a:t>SECURITY</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1224F74A-9B14-5C7C-597B-4237C3280281}"/>
              </a:ext>
            </a:extLst>
          </p:cNvPr>
          <p:cNvSpPr/>
          <p:nvPr/>
        </p:nvSpPr>
        <p:spPr>
          <a:xfrm>
            <a:off x="5821590" y="4621120"/>
            <a:ext cx="2369597" cy="307777"/>
          </a:xfrm>
          <a:prstGeom prst="rect">
            <a:avLst/>
          </a:prstGeom>
          <a:noFill/>
        </p:spPr>
        <p:txBody>
          <a:bodyPr wrap="square" lIns="91440" tIns="45720" rIns="91440" bIns="45720">
            <a:spAutoFit/>
          </a:bodyPr>
          <a:lstStyle/>
          <a:p>
            <a:pPr algn="ctr"/>
            <a:r>
              <a:rPr lang="en-US" sz="1400" dirty="0">
                <a:ln w="0"/>
                <a:effectLst>
                  <a:outerShdw blurRad="38100" dist="19050" dir="2700000" algn="tl" rotWithShape="0">
                    <a:schemeClr val="dk1">
                      <a:alpha val="40000"/>
                    </a:schemeClr>
                  </a:outerShdw>
                </a:effectLst>
              </a:rPr>
              <a:t>DEVELOPERS TOOLS</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53" name="Rectangle 52">
            <a:extLst>
              <a:ext uri="{FF2B5EF4-FFF2-40B4-BE49-F238E27FC236}">
                <a16:creationId xmlns:a16="http://schemas.microsoft.com/office/drawing/2014/main" id="{ABE073D3-8E8B-94EB-E30B-1AF91BC78125}"/>
              </a:ext>
            </a:extLst>
          </p:cNvPr>
          <p:cNvSpPr/>
          <p:nvPr/>
        </p:nvSpPr>
        <p:spPr>
          <a:xfrm>
            <a:off x="5630925" y="5031450"/>
            <a:ext cx="2369597" cy="307777"/>
          </a:xfrm>
          <a:prstGeom prst="rect">
            <a:avLst/>
          </a:prstGeom>
          <a:noFill/>
        </p:spPr>
        <p:txBody>
          <a:bodyPr wrap="square" lIns="91440" tIns="45720" rIns="91440" bIns="45720">
            <a:spAutoFit/>
          </a:bodyPr>
          <a:lstStyle/>
          <a:p>
            <a:pPr algn="ctr"/>
            <a:r>
              <a:rPr lang="en-US" sz="1400" dirty="0">
                <a:ln w="0"/>
                <a:effectLst>
                  <a:outerShdw blurRad="38100" dist="19050" dir="2700000" algn="tl" rotWithShape="0">
                    <a:schemeClr val="dk1">
                      <a:alpha val="40000"/>
                    </a:schemeClr>
                  </a:outerShdw>
                </a:effectLst>
              </a:rPr>
              <a:t>BIG DATA</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54" name="Rectangle 53">
            <a:extLst>
              <a:ext uri="{FF2B5EF4-FFF2-40B4-BE49-F238E27FC236}">
                <a16:creationId xmlns:a16="http://schemas.microsoft.com/office/drawing/2014/main" id="{8B44E96B-DB39-4F13-C59D-4ACF85FCB7E4}"/>
              </a:ext>
            </a:extLst>
          </p:cNvPr>
          <p:cNvSpPr/>
          <p:nvPr/>
        </p:nvSpPr>
        <p:spPr>
          <a:xfrm>
            <a:off x="7121643" y="5131570"/>
            <a:ext cx="2369597"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INTERNET OF THINGS</a:t>
            </a:r>
          </a:p>
        </p:txBody>
      </p:sp>
      <p:sp>
        <p:nvSpPr>
          <p:cNvPr id="55" name="Rectangle 54">
            <a:extLst>
              <a:ext uri="{FF2B5EF4-FFF2-40B4-BE49-F238E27FC236}">
                <a16:creationId xmlns:a16="http://schemas.microsoft.com/office/drawing/2014/main" id="{31DF52D8-16FD-E25C-E59B-A93BAA3D0ED1}"/>
              </a:ext>
            </a:extLst>
          </p:cNvPr>
          <p:cNvSpPr/>
          <p:nvPr/>
        </p:nvSpPr>
        <p:spPr>
          <a:xfrm>
            <a:off x="9588290" y="4330644"/>
            <a:ext cx="2311386" cy="1938992"/>
          </a:xfrm>
          <a:prstGeom prst="rect">
            <a:avLst/>
          </a:prstGeom>
          <a:noFill/>
        </p:spPr>
        <p:txBody>
          <a:bodyPr wrap="square" lIns="91440" tIns="45720" rIns="91440" bIns="45720">
            <a:spAutoFit/>
          </a:bodyPr>
          <a:lstStyle/>
          <a:p>
            <a:pPr algn="ctr"/>
            <a:r>
              <a:rPr lang="en-US" sz="2400" b="0" cap="none" spc="0" dirty="0">
                <a:ln w="0"/>
                <a:gradFill>
                  <a:gsLst>
                    <a:gs pos="21000">
                      <a:srgbClr val="53575C"/>
                    </a:gs>
                    <a:gs pos="88000">
                      <a:srgbClr val="C5C7CA"/>
                    </a:gs>
                  </a:gsLst>
                  <a:lin ang="5400000"/>
                </a:gradFill>
                <a:effectLst/>
              </a:rPr>
              <a:t>COST EFFICIEN</a:t>
            </a:r>
            <a:r>
              <a:rPr lang="en-US" sz="2400" dirty="0">
                <a:ln w="0"/>
                <a:gradFill>
                  <a:gsLst>
                    <a:gs pos="21000">
                      <a:srgbClr val="53575C"/>
                    </a:gs>
                    <a:gs pos="88000">
                      <a:srgbClr val="C5C7CA"/>
                    </a:gs>
                  </a:gsLst>
                  <a:lin ang="5400000"/>
                </a:gradFill>
              </a:rPr>
              <a:t>T WITH COMMITMENT OF GOOGLE</a:t>
            </a:r>
            <a:endParaRPr lang="en-US" sz="2400" b="0" cap="none" spc="0" dirty="0">
              <a:ln w="0"/>
              <a:gradFill>
                <a:gsLst>
                  <a:gs pos="21000">
                    <a:srgbClr val="53575C"/>
                  </a:gs>
                  <a:gs pos="88000">
                    <a:srgbClr val="C5C7CA"/>
                  </a:gs>
                </a:gsLst>
                <a:lin ang="5400000"/>
              </a:gradFill>
              <a:effectLst/>
            </a:endParaRPr>
          </a:p>
        </p:txBody>
      </p:sp>
      <p:pic>
        <p:nvPicPr>
          <p:cNvPr id="57" name="Picture 56" descr="Icon&#10;&#10;Description automatically generated">
            <a:extLst>
              <a:ext uri="{FF2B5EF4-FFF2-40B4-BE49-F238E27FC236}">
                <a16:creationId xmlns:a16="http://schemas.microsoft.com/office/drawing/2014/main" id="{A339FFBD-6F55-87E9-D264-E72CD9084F6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014503" y="2527356"/>
            <a:ext cx="1577330" cy="1577330"/>
          </a:xfrm>
          <a:prstGeom prst="rect">
            <a:avLst/>
          </a:prstGeom>
        </p:spPr>
      </p:pic>
      <p:pic>
        <p:nvPicPr>
          <p:cNvPr id="62" name="Picture 61" descr="A picture containing text, businesscard, envelope&#10;&#10;Description automatically generated">
            <a:extLst>
              <a:ext uri="{FF2B5EF4-FFF2-40B4-BE49-F238E27FC236}">
                <a16:creationId xmlns:a16="http://schemas.microsoft.com/office/drawing/2014/main" id="{E8C6FB69-3756-A073-A6E2-B2B9245D9067}"/>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926796" y="4568891"/>
            <a:ext cx="1015634" cy="1015634"/>
          </a:xfrm>
          <a:prstGeom prst="rect">
            <a:avLst/>
          </a:prstGeom>
        </p:spPr>
      </p:pic>
    </p:spTree>
    <p:extLst>
      <p:ext uri="{BB962C8B-B14F-4D97-AF65-F5344CB8AC3E}">
        <p14:creationId xmlns:p14="http://schemas.microsoft.com/office/powerpoint/2010/main" val="1191867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9572BD8-C5A0-9DBD-35B0-D5E111AEF60E}"/>
              </a:ext>
            </a:extLst>
          </p:cNvPr>
          <p:cNvSpPr/>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0" kern="1200" cap="none" spc="0">
                <a:ln w="0"/>
                <a:solidFill>
                  <a:srgbClr val="FFFFFF"/>
                </a:solidFill>
                <a:effectLst>
                  <a:outerShdw blurRad="38100" dist="25400" dir="5400000" algn="ctr" rotWithShape="0">
                    <a:srgbClr val="6E747A">
                      <a:alpha val="43000"/>
                    </a:srgbClr>
                  </a:outerShdw>
                </a:effectLst>
                <a:latin typeface="+mj-lt"/>
                <a:ea typeface="+mj-ea"/>
                <a:cs typeface="+mj-cs"/>
              </a:rPr>
              <a:t>Google Data Centers</a:t>
            </a:r>
          </a:p>
        </p:txBody>
      </p:sp>
      <p:pic>
        <p:nvPicPr>
          <p:cNvPr id="5" name="Picture 4" descr="Map&#10;&#10;Description automatically generated">
            <a:extLst>
              <a:ext uri="{FF2B5EF4-FFF2-40B4-BE49-F238E27FC236}">
                <a16:creationId xmlns:a16="http://schemas.microsoft.com/office/drawing/2014/main" id="{C60206BB-E1AF-13FB-BB36-BA81FF1C761D}"/>
              </a:ext>
            </a:extLst>
          </p:cNvPr>
          <p:cNvPicPr>
            <a:picLocks noChangeAspect="1"/>
          </p:cNvPicPr>
          <p:nvPr/>
        </p:nvPicPr>
        <p:blipFill>
          <a:blip r:embed="rId2"/>
          <a:stretch>
            <a:fillRect/>
          </a:stretch>
        </p:blipFill>
        <p:spPr>
          <a:xfrm>
            <a:off x="3724275" y="681037"/>
            <a:ext cx="7279005" cy="4255030"/>
          </a:xfrm>
          <a:prstGeom prst="rect">
            <a:avLst/>
          </a:prstGeom>
        </p:spPr>
      </p:pic>
      <p:sp>
        <p:nvSpPr>
          <p:cNvPr id="2" name="TextBox 1">
            <a:extLst>
              <a:ext uri="{FF2B5EF4-FFF2-40B4-BE49-F238E27FC236}">
                <a16:creationId xmlns:a16="http://schemas.microsoft.com/office/drawing/2014/main" id="{25F1FE26-2F8C-05F2-390E-F4881C9A4669}"/>
              </a:ext>
            </a:extLst>
          </p:cNvPr>
          <p:cNvSpPr txBox="1"/>
          <p:nvPr/>
        </p:nvSpPr>
        <p:spPr>
          <a:xfrm>
            <a:off x="4038600" y="5198140"/>
            <a:ext cx="7188199" cy="1134927"/>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300" b="0" i="0" dirty="0">
                <a:effectLst/>
              </a:rPr>
              <a:t>Google Cloud will continue expanding into the following regions: </a:t>
            </a:r>
          </a:p>
          <a:p>
            <a:pPr marL="285750" indent="-228600">
              <a:lnSpc>
                <a:spcPct val="90000"/>
              </a:lnSpc>
              <a:spcAft>
                <a:spcPts val="600"/>
              </a:spcAft>
              <a:buFont typeface="Arial" panose="020B0604020202020204" pitchFamily="34" charset="0"/>
              <a:buChar char="•"/>
            </a:pPr>
            <a:r>
              <a:rPr lang="en-US" sz="1300" b="0" i="0" dirty="0">
                <a:effectLst/>
              </a:rPr>
              <a:t>Doha (Qatar)</a:t>
            </a:r>
          </a:p>
          <a:p>
            <a:pPr marL="285750" indent="-228600">
              <a:lnSpc>
                <a:spcPct val="90000"/>
              </a:lnSpc>
              <a:spcAft>
                <a:spcPts val="600"/>
              </a:spcAft>
              <a:buFont typeface="Arial" panose="020B0604020202020204" pitchFamily="34" charset="0"/>
              <a:buChar char="•"/>
            </a:pPr>
            <a:r>
              <a:rPr lang="en-US" sz="1300" b="0" i="0" dirty="0">
                <a:effectLst/>
              </a:rPr>
              <a:t>Turin (Italy)</a:t>
            </a:r>
          </a:p>
          <a:p>
            <a:pPr marL="285750" indent="-228600">
              <a:lnSpc>
                <a:spcPct val="90000"/>
              </a:lnSpc>
              <a:spcAft>
                <a:spcPts val="600"/>
              </a:spcAft>
              <a:buFont typeface="Arial" panose="020B0604020202020204" pitchFamily="34" charset="0"/>
              <a:buChar char="•"/>
            </a:pPr>
            <a:r>
              <a:rPr lang="en-US" sz="1300" b="0" i="0" dirty="0">
                <a:effectLst/>
              </a:rPr>
              <a:t>Berlin (Germany), Dammam (Kingdom of Saudi Arabia)</a:t>
            </a:r>
          </a:p>
          <a:p>
            <a:pPr marL="285750" indent="-228600">
              <a:lnSpc>
                <a:spcPct val="90000"/>
              </a:lnSpc>
              <a:spcAft>
                <a:spcPts val="600"/>
              </a:spcAft>
              <a:buFont typeface="Arial" panose="020B0604020202020204" pitchFamily="34" charset="0"/>
              <a:buChar char="•"/>
            </a:pPr>
            <a:r>
              <a:rPr lang="en-US" sz="1300" b="0" i="0" dirty="0">
                <a:effectLst/>
              </a:rPr>
              <a:t>Tel Aviv (Israel).</a:t>
            </a:r>
            <a:endParaRPr lang="en-US" sz="1300" dirty="0"/>
          </a:p>
        </p:txBody>
      </p:sp>
    </p:spTree>
    <p:extLst>
      <p:ext uri="{BB962C8B-B14F-4D97-AF65-F5344CB8AC3E}">
        <p14:creationId xmlns:p14="http://schemas.microsoft.com/office/powerpoint/2010/main" val="3891279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object 6" descr="Icon&#10;&#10;Description automatically generated">
            <a:extLst>
              <a:ext uri="{FF2B5EF4-FFF2-40B4-BE49-F238E27FC236}">
                <a16:creationId xmlns:a16="http://schemas.microsoft.com/office/drawing/2014/main" id="{F7688746-7681-8ADB-8506-D246333D51F8}"/>
              </a:ext>
            </a:extLst>
          </p:cNvPr>
          <p:cNvPicPr/>
          <p:nvPr/>
        </p:nvPicPr>
        <p:blipFill>
          <a:blip r:embed="rId2" cstate="print"/>
          <a:stretch>
            <a:fillRect/>
          </a:stretch>
        </p:blipFill>
        <p:spPr>
          <a:xfrm>
            <a:off x="1115616" y="2064204"/>
            <a:ext cx="3292524" cy="2723445"/>
          </a:xfrm>
          <a:prstGeom prst="rect">
            <a:avLst/>
          </a:prstGeom>
        </p:spPr>
      </p:pic>
      <p:cxnSp>
        <p:nvCxnSpPr>
          <p:cNvPr id="12" name="Straight Connector 11">
            <a:extLst>
              <a:ext uri="{FF2B5EF4-FFF2-40B4-BE49-F238E27FC236}">
                <a16:creationId xmlns:a16="http://schemas.microsoft.com/office/drawing/2014/main" id="{1C6AAE25-BD23-41B5-AAE4-1DA5898C2A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FF9F06"/>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48340668-2207-FC90-18B4-2E487585FD5E}"/>
              </a:ext>
            </a:extLst>
          </p:cNvPr>
          <p:cNvPicPr>
            <a:picLocks noChangeAspect="1"/>
          </p:cNvPicPr>
          <p:nvPr/>
        </p:nvPicPr>
        <p:blipFill>
          <a:blip r:embed="rId3"/>
          <a:stretch>
            <a:fillRect/>
          </a:stretch>
        </p:blipFill>
        <p:spPr>
          <a:xfrm>
            <a:off x="4886676" y="1576180"/>
            <a:ext cx="6848124" cy="3372699"/>
          </a:xfrm>
          <a:prstGeom prst="rect">
            <a:avLst/>
          </a:prstGeom>
        </p:spPr>
      </p:pic>
      <p:sp>
        <p:nvSpPr>
          <p:cNvPr id="2" name="Rectangle 1">
            <a:extLst>
              <a:ext uri="{FF2B5EF4-FFF2-40B4-BE49-F238E27FC236}">
                <a16:creationId xmlns:a16="http://schemas.microsoft.com/office/drawing/2014/main" id="{6B5504DF-8F2C-70E6-360A-FA77ECA7DFDB}"/>
              </a:ext>
            </a:extLst>
          </p:cNvPr>
          <p:cNvSpPr/>
          <p:nvPr/>
        </p:nvSpPr>
        <p:spPr>
          <a:xfrm>
            <a:off x="1115616" y="390107"/>
            <a:ext cx="281506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Services</a:t>
            </a:r>
          </a:p>
        </p:txBody>
      </p:sp>
      <p:sp>
        <p:nvSpPr>
          <p:cNvPr id="6" name="Rectangle 5">
            <a:extLst>
              <a:ext uri="{FF2B5EF4-FFF2-40B4-BE49-F238E27FC236}">
                <a16:creationId xmlns:a16="http://schemas.microsoft.com/office/drawing/2014/main" id="{DB96E417-A509-73DB-1526-8AD8CC535C52}"/>
              </a:ext>
            </a:extLst>
          </p:cNvPr>
          <p:cNvSpPr/>
          <p:nvPr/>
        </p:nvSpPr>
        <p:spPr>
          <a:xfrm>
            <a:off x="3545297" y="5365853"/>
            <a:ext cx="793986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More than 100+ services</a:t>
            </a:r>
          </a:p>
        </p:txBody>
      </p:sp>
    </p:spTree>
    <p:extLst>
      <p:ext uri="{BB962C8B-B14F-4D97-AF65-F5344CB8AC3E}">
        <p14:creationId xmlns:p14="http://schemas.microsoft.com/office/powerpoint/2010/main" val="165260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2B2B-4083-1D4D-8DF3-EABF9A894256}"/>
              </a:ext>
            </a:extLst>
          </p:cNvPr>
          <p:cNvSpPr>
            <a:spLocks noGrp="1"/>
          </p:cNvSpPr>
          <p:nvPr>
            <p:ph type="title"/>
          </p:nvPr>
        </p:nvSpPr>
        <p:spPr>
          <a:xfrm>
            <a:off x="639695" y="2432780"/>
            <a:ext cx="9767782" cy="2308324"/>
          </a:xfrm>
        </p:spPr>
        <p:txBody>
          <a:bodyPr/>
          <a:lstStyle/>
          <a:p>
            <a:pPr algn="ctr"/>
            <a:r>
              <a:rPr lang="en-US" dirty="0"/>
              <a:t>Organization Structure</a:t>
            </a:r>
            <a:endParaRPr lang="en-PT" dirty="0"/>
          </a:p>
        </p:txBody>
      </p:sp>
    </p:spTree>
    <p:extLst>
      <p:ext uri="{BB962C8B-B14F-4D97-AF65-F5344CB8AC3E}">
        <p14:creationId xmlns:p14="http://schemas.microsoft.com/office/powerpoint/2010/main" val="416456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1730269" y="185992"/>
            <a:ext cx="9767782" cy="769441"/>
          </a:xfrm>
        </p:spPr>
        <p:txBody>
          <a:bodyPr/>
          <a:lstStyle/>
          <a:p>
            <a:r>
              <a:rPr lang="en-US" sz="4400" dirty="0"/>
              <a:t>GCP Resource Management</a:t>
            </a:r>
            <a:endParaRPr lang="en-PT" sz="4400" dirty="0"/>
          </a:p>
        </p:txBody>
      </p:sp>
      <p:pic>
        <p:nvPicPr>
          <p:cNvPr id="5" name="object 4">
            <a:extLst>
              <a:ext uri="{FF2B5EF4-FFF2-40B4-BE49-F238E27FC236}">
                <a16:creationId xmlns:a16="http://schemas.microsoft.com/office/drawing/2014/main" id="{37CADA61-21D8-ED7A-6C41-40140FFDFED5}"/>
              </a:ext>
            </a:extLst>
          </p:cNvPr>
          <p:cNvPicPr/>
          <p:nvPr/>
        </p:nvPicPr>
        <p:blipFill>
          <a:blip r:embed="rId2" cstate="print"/>
          <a:stretch>
            <a:fillRect/>
          </a:stretch>
        </p:blipFill>
        <p:spPr>
          <a:xfrm>
            <a:off x="572483" y="1330960"/>
            <a:ext cx="5332382" cy="5059680"/>
          </a:xfrm>
          <a:prstGeom prst="rect">
            <a:avLst/>
          </a:prstGeom>
        </p:spPr>
      </p:pic>
      <p:sp>
        <p:nvSpPr>
          <p:cNvPr id="6" name="TextBox 5">
            <a:extLst>
              <a:ext uri="{FF2B5EF4-FFF2-40B4-BE49-F238E27FC236}">
                <a16:creationId xmlns:a16="http://schemas.microsoft.com/office/drawing/2014/main" id="{D13C9594-CABC-2795-80C9-BBA51C572D9A}"/>
              </a:ext>
            </a:extLst>
          </p:cNvPr>
          <p:cNvSpPr txBox="1"/>
          <p:nvPr/>
        </p:nvSpPr>
        <p:spPr>
          <a:xfrm>
            <a:off x="6684895" y="1576180"/>
            <a:ext cx="4813156" cy="4540987"/>
          </a:xfrm>
          <a:prstGeom prst="rect">
            <a:avLst/>
          </a:prstGeom>
          <a:noFill/>
        </p:spPr>
        <p:txBody>
          <a:bodyPr wrap="square" rtlCol="0">
            <a:spAutoFit/>
          </a:bodyPr>
          <a:lstStyle/>
          <a:p>
            <a:pPr marL="285750" indent="-285750">
              <a:buFont typeface="Arial" panose="020B0604020202020204" pitchFamily="34" charset="0"/>
              <a:buChar char="•"/>
            </a:pPr>
            <a:r>
              <a:rPr lang="en-IN" sz="1800" spc="-15" dirty="0">
                <a:solidFill>
                  <a:schemeClr val="bg1"/>
                </a:solidFill>
                <a:latin typeface="Roboto"/>
                <a:cs typeface="Roboto"/>
              </a:rPr>
              <a:t>Cloud Resource Manager provides </a:t>
            </a:r>
            <a:r>
              <a:rPr lang="en-IN" sz="1800" spc="-260" dirty="0">
                <a:solidFill>
                  <a:schemeClr val="bg1"/>
                </a:solidFill>
                <a:latin typeface="Roboto"/>
                <a:cs typeface="Roboto"/>
              </a:rPr>
              <a:t> </a:t>
            </a:r>
            <a:r>
              <a:rPr lang="en-IN" sz="1800" spc="-15" dirty="0">
                <a:solidFill>
                  <a:schemeClr val="bg1"/>
                </a:solidFill>
                <a:latin typeface="Roboto"/>
                <a:cs typeface="Roboto"/>
              </a:rPr>
              <a:t>project</a:t>
            </a:r>
            <a:r>
              <a:rPr lang="en-IN" sz="1800" spc="-10" dirty="0">
                <a:solidFill>
                  <a:schemeClr val="bg1"/>
                </a:solidFill>
                <a:latin typeface="Roboto"/>
                <a:cs typeface="Roboto"/>
              </a:rPr>
              <a:t> management </a:t>
            </a:r>
            <a:r>
              <a:rPr lang="en-IN" sz="1800" spc="-5" dirty="0">
                <a:solidFill>
                  <a:schemeClr val="bg1"/>
                </a:solidFill>
                <a:latin typeface="Roboto"/>
                <a:cs typeface="Roboto"/>
              </a:rPr>
              <a:t>&amp; </a:t>
            </a:r>
            <a:r>
              <a:rPr lang="en-IN" sz="1800" dirty="0">
                <a:solidFill>
                  <a:schemeClr val="bg1"/>
                </a:solidFill>
                <a:latin typeface="Roboto"/>
                <a:cs typeface="Roboto"/>
              </a:rPr>
              <a:t>IAM </a:t>
            </a:r>
            <a:r>
              <a:rPr lang="en-IN" sz="1800" spc="5" dirty="0">
                <a:solidFill>
                  <a:schemeClr val="bg1"/>
                </a:solidFill>
                <a:latin typeface="Roboto"/>
                <a:cs typeface="Roboto"/>
              </a:rPr>
              <a:t> </a:t>
            </a:r>
            <a:r>
              <a:rPr lang="en-IN" sz="1800" spc="-15" dirty="0">
                <a:solidFill>
                  <a:schemeClr val="bg1"/>
                </a:solidFill>
                <a:latin typeface="Roboto"/>
                <a:cs typeface="Roboto"/>
              </a:rPr>
              <a:t>functionality.</a:t>
            </a:r>
          </a:p>
          <a:p>
            <a:endParaRPr lang="en-US" sz="1800" spc="-10" dirty="0">
              <a:solidFill>
                <a:schemeClr val="bg1"/>
              </a:solidFill>
              <a:latin typeface="Roboto"/>
              <a:cs typeface="Roboto"/>
            </a:endParaRPr>
          </a:p>
          <a:p>
            <a:pPr marL="285750" indent="-285750">
              <a:buFont typeface="Arial" panose="020B0604020202020204" pitchFamily="34" charset="0"/>
              <a:buChar char="•"/>
            </a:pPr>
            <a:r>
              <a:rPr lang="en-US" sz="1800" spc="-10" dirty="0">
                <a:solidFill>
                  <a:schemeClr val="bg1"/>
                </a:solidFill>
                <a:latin typeface="Roboto"/>
                <a:cs typeface="Roboto"/>
              </a:rPr>
              <a:t>The</a:t>
            </a:r>
            <a:r>
              <a:rPr lang="en-US" sz="1800" spc="-15" dirty="0">
                <a:solidFill>
                  <a:schemeClr val="bg1"/>
                </a:solidFill>
                <a:latin typeface="Roboto"/>
                <a:cs typeface="Roboto"/>
              </a:rPr>
              <a:t> top</a:t>
            </a:r>
            <a:r>
              <a:rPr lang="en-US" sz="1800" spc="-10" dirty="0">
                <a:solidFill>
                  <a:schemeClr val="bg1"/>
                </a:solidFill>
                <a:latin typeface="Roboto"/>
                <a:cs typeface="Roboto"/>
              </a:rPr>
              <a:t> </a:t>
            </a:r>
            <a:r>
              <a:rPr lang="en-US" sz="1800" spc="-15" dirty="0">
                <a:solidFill>
                  <a:schemeClr val="bg1"/>
                </a:solidFill>
                <a:latin typeface="Roboto"/>
                <a:cs typeface="Roboto"/>
              </a:rPr>
              <a:t>level</a:t>
            </a:r>
            <a:r>
              <a:rPr lang="en-US" sz="1800" spc="-10" dirty="0">
                <a:solidFill>
                  <a:schemeClr val="bg1"/>
                </a:solidFill>
                <a:latin typeface="Roboto"/>
                <a:cs typeface="Roboto"/>
              </a:rPr>
              <a:t> component </a:t>
            </a:r>
            <a:r>
              <a:rPr lang="en-US" sz="1800" spc="-15" dirty="0">
                <a:solidFill>
                  <a:schemeClr val="bg1"/>
                </a:solidFill>
                <a:latin typeface="Roboto"/>
                <a:cs typeface="Roboto"/>
              </a:rPr>
              <a:t>is the</a:t>
            </a:r>
            <a:r>
              <a:rPr lang="en-US" sz="1800" spc="-10" dirty="0">
                <a:solidFill>
                  <a:schemeClr val="bg1"/>
                </a:solidFill>
                <a:latin typeface="Roboto"/>
                <a:cs typeface="Roboto"/>
              </a:rPr>
              <a:t> </a:t>
            </a:r>
            <a:r>
              <a:rPr lang="en-US" sz="1800" dirty="0">
                <a:solidFill>
                  <a:schemeClr val="bg1"/>
                </a:solidFill>
                <a:latin typeface="Roboto"/>
                <a:cs typeface="Roboto"/>
              </a:rPr>
              <a:t>GCP </a:t>
            </a:r>
            <a:r>
              <a:rPr lang="en-US" sz="1800" spc="-254" dirty="0">
                <a:solidFill>
                  <a:schemeClr val="bg1"/>
                </a:solidFill>
                <a:latin typeface="Roboto"/>
                <a:cs typeface="Roboto"/>
              </a:rPr>
              <a:t> </a:t>
            </a:r>
            <a:r>
              <a:rPr lang="en-US" sz="1800" spc="-15" dirty="0">
                <a:solidFill>
                  <a:schemeClr val="bg1"/>
                </a:solidFill>
                <a:latin typeface="Roboto"/>
                <a:cs typeface="Roboto"/>
              </a:rPr>
              <a:t>organization.</a:t>
            </a:r>
            <a:endParaRPr lang="en-US" sz="1800" dirty="0">
              <a:solidFill>
                <a:schemeClr val="bg1"/>
              </a:solidFill>
              <a:latin typeface="Roboto"/>
              <a:cs typeface="Roboto"/>
            </a:endParaRPr>
          </a:p>
          <a:p>
            <a:endParaRPr lang="en-US" sz="1800" spc="-5" dirty="0">
              <a:solidFill>
                <a:schemeClr val="bg1"/>
              </a:solidFill>
              <a:latin typeface="Roboto"/>
              <a:cs typeface="Roboto"/>
            </a:endParaRPr>
          </a:p>
          <a:p>
            <a:pPr marL="285750" indent="-285750">
              <a:buFont typeface="Arial" panose="020B0604020202020204" pitchFamily="34" charset="0"/>
              <a:buChar char="•"/>
            </a:pPr>
            <a:r>
              <a:rPr lang="en-US" sz="1800" spc="-5" dirty="0">
                <a:solidFill>
                  <a:schemeClr val="bg1"/>
                </a:solidFill>
                <a:latin typeface="Roboto"/>
                <a:cs typeface="Roboto"/>
              </a:rPr>
              <a:t>An</a:t>
            </a:r>
            <a:r>
              <a:rPr lang="en-US" sz="1800" spc="-10" dirty="0">
                <a:solidFill>
                  <a:schemeClr val="bg1"/>
                </a:solidFill>
                <a:latin typeface="Roboto"/>
                <a:cs typeface="Roboto"/>
              </a:rPr>
              <a:t> </a:t>
            </a:r>
            <a:r>
              <a:rPr lang="en-US" sz="1800" spc="-15" dirty="0">
                <a:solidFill>
                  <a:schemeClr val="bg1"/>
                </a:solidFill>
                <a:latin typeface="Roboto"/>
                <a:cs typeface="Roboto"/>
              </a:rPr>
              <a:t>organization</a:t>
            </a:r>
            <a:r>
              <a:rPr lang="en-US" sz="1800" spc="-10" dirty="0">
                <a:solidFill>
                  <a:schemeClr val="bg1"/>
                </a:solidFill>
                <a:latin typeface="Roboto"/>
                <a:cs typeface="Roboto"/>
              </a:rPr>
              <a:t> </a:t>
            </a:r>
            <a:r>
              <a:rPr lang="en-US" sz="1800" spc="-15" dirty="0">
                <a:solidFill>
                  <a:schemeClr val="bg1"/>
                </a:solidFill>
                <a:latin typeface="Roboto"/>
                <a:cs typeface="Roboto"/>
              </a:rPr>
              <a:t>is</a:t>
            </a:r>
            <a:r>
              <a:rPr lang="en-US" sz="1800" spc="-10" dirty="0">
                <a:solidFill>
                  <a:schemeClr val="bg1"/>
                </a:solidFill>
                <a:latin typeface="Roboto"/>
                <a:cs typeface="Roboto"/>
              </a:rPr>
              <a:t> tied</a:t>
            </a:r>
            <a:r>
              <a:rPr lang="en-US" sz="1800" spc="-5" dirty="0">
                <a:solidFill>
                  <a:schemeClr val="bg1"/>
                </a:solidFill>
                <a:latin typeface="Roboto"/>
                <a:cs typeface="Roboto"/>
              </a:rPr>
              <a:t> </a:t>
            </a:r>
            <a:r>
              <a:rPr lang="en-US" sz="1800" spc="-15" dirty="0">
                <a:solidFill>
                  <a:schemeClr val="bg1"/>
                </a:solidFill>
                <a:latin typeface="Roboto"/>
                <a:cs typeface="Roboto"/>
              </a:rPr>
              <a:t>to</a:t>
            </a:r>
            <a:r>
              <a:rPr lang="en-US" sz="1800" spc="-10" dirty="0">
                <a:solidFill>
                  <a:schemeClr val="bg1"/>
                </a:solidFill>
                <a:latin typeface="Roboto"/>
                <a:cs typeface="Roboto"/>
              </a:rPr>
              <a:t> a </a:t>
            </a:r>
            <a:r>
              <a:rPr lang="en-US" sz="1800" spc="-15" dirty="0">
                <a:solidFill>
                  <a:schemeClr val="bg1"/>
                </a:solidFill>
                <a:latin typeface="Roboto"/>
                <a:cs typeface="Roboto"/>
              </a:rPr>
              <a:t>GSuite</a:t>
            </a:r>
            <a:r>
              <a:rPr lang="en-US" sz="1800" spc="-10" dirty="0">
                <a:solidFill>
                  <a:schemeClr val="bg1"/>
                </a:solidFill>
                <a:latin typeface="Roboto"/>
                <a:cs typeface="Roboto"/>
              </a:rPr>
              <a:t> </a:t>
            </a:r>
            <a:r>
              <a:rPr lang="en-US" sz="1800" spc="-15" dirty="0">
                <a:solidFill>
                  <a:schemeClr val="bg1"/>
                </a:solidFill>
                <a:latin typeface="Roboto"/>
                <a:cs typeface="Roboto"/>
              </a:rPr>
              <a:t>OR</a:t>
            </a:r>
            <a:r>
              <a:rPr lang="en-US" sz="1800" spc="-5" dirty="0">
                <a:solidFill>
                  <a:schemeClr val="bg1"/>
                </a:solidFill>
                <a:latin typeface="Roboto"/>
                <a:cs typeface="Roboto"/>
              </a:rPr>
              <a:t> </a:t>
            </a:r>
            <a:r>
              <a:rPr lang="en-US" sz="1800" spc="-10" dirty="0">
                <a:solidFill>
                  <a:schemeClr val="bg1"/>
                </a:solidFill>
                <a:latin typeface="Roboto"/>
                <a:cs typeface="Roboto"/>
              </a:rPr>
              <a:t>a </a:t>
            </a:r>
            <a:r>
              <a:rPr lang="en-US" sz="1800" spc="-260" dirty="0">
                <a:solidFill>
                  <a:schemeClr val="bg1"/>
                </a:solidFill>
                <a:latin typeface="Roboto"/>
                <a:cs typeface="Roboto"/>
              </a:rPr>
              <a:t> </a:t>
            </a:r>
            <a:r>
              <a:rPr lang="en-US" sz="1800" spc="-10" dirty="0">
                <a:solidFill>
                  <a:schemeClr val="bg1"/>
                </a:solidFill>
                <a:latin typeface="Roboto"/>
                <a:cs typeface="Roboto"/>
              </a:rPr>
              <a:t>Cloud </a:t>
            </a:r>
            <a:r>
              <a:rPr lang="en-US" sz="1800" spc="-20" dirty="0">
                <a:solidFill>
                  <a:schemeClr val="bg1"/>
                </a:solidFill>
                <a:latin typeface="Roboto"/>
                <a:cs typeface="Roboto"/>
              </a:rPr>
              <a:t>Identity</a:t>
            </a:r>
            <a:r>
              <a:rPr lang="en-US" sz="1800" spc="-5" dirty="0">
                <a:solidFill>
                  <a:schemeClr val="bg1"/>
                </a:solidFill>
                <a:latin typeface="Roboto"/>
                <a:cs typeface="Roboto"/>
              </a:rPr>
              <a:t> </a:t>
            </a:r>
            <a:r>
              <a:rPr lang="en-US" sz="1800" spc="-15" dirty="0">
                <a:solidFill>
                  <a:schemeClr val="bg1"/>
                </a:solidFill>
                <a:latin typeface="Roboto"/>
                <a:cs typeface="Roboto"/>
              </a:rPr>
              <a:t>account</a:t>
            </a:r>
            <a:endParaRPr lang="en-US" dirty="0">
              <a:solidFill>
                <a:schemeClr val="bg1"/>
              </a:solidFill>
              <a:latin typeface="Roboto"/>
              <a:cs typeface="Roboto"/>
            </a:endParaRPr>
          </a:p>
          <a:p>
            <a:endParaRPr lang="en-US" sz="1800" spc="-10" dirty="0">
              <a:solidFill>
                <a:schemeClr val="bg1"/>
              </a:solidFill>
              <a:latin typeface="Roboto"/>
              <a:cs typeface="Roboto"/>
            </a:endParaRPr>
          </a:p>
          <a:p>
            <a:pPr marL="285750" indent="-285750">
              <a:buFont typeface="Arial" panose="020B0604020202020204" pitchFamily="34" charset="0"/>
              <a:buChar char="•"/>
            </a:pPr>
            <a:r>
              <a:rPr lang="en-US" sz="1800" spc="-10" dirty="0">
                <a:solidFill>
                  <a:schemeClr val="bg1"/>
                </a:solidFill>
                <a:latin typeface="Roboto"/>
                <a:cs typeface="Roboto"/>
              </a:rPr>
              <a:t>Most </a:t>
            </a:r>
            <a:r>
              <a:rPr lang="en-US" sz="1800" spc="5" dirty="0">
                <a:solidFill>
                  <a:schemeClr val="bg1"/>
                </a:solidFill>
                <a:latin typeface="Roboto"/>
                <a:cs typeface="Roboto"/>
              </a:rPr>
              <a:t>of</a:t>
            </a:r>
            <a:r>
              <a:rPr lang="en-US" sz="1800" spc="-5" dirty="0">
                <a:solidFill>
                  <a:schemeClr val="bg1"/>
                </a:solidFill>
                <a:latin typeface="Roboto"/>
                <a:cs typeface="Roboto"/>
              </a:rPr>
              <a:t> </a:t>
            </a:r>
            <a:r>
              <a:rPr lang="en-US" sz="1800" spc="-15" dirty="0">
                <a:solidFill>
                  <a:schemeClr val="bg1"/>
                </a:solidFill>
                <a:latin typeface="Roboto"/>
                <a:cs typeface="Roboto"/>
              </a:rPr>
              <a:t>the</a:t>
            </a:r>
            <a:r>
              <a:rPr lang="en-US" sz="1800" spc="-10" dirty="0">
                <a:solidFill>
                  <a:schemeClr val="bg1"/>
                </a:solidFill>
                <a:latin typeface="Roboto"/>
                <a:cs typeface="Roboto"/>
              </a:rPr>
              <a:t> </a:t>
            </a:r>
            <a:r>
              <a:rPr lang="en-US" sz="1800" spc="-15" dirty="0">
                <a:solidFill>
                  <a:schemeClr val="bg1"/>
                </a:solidFill>
                <a:latin typeface="Roboto"/>
                <a:cs typeface="Roboto"/>
              </a:rPr>
              <a:t>available</a:t>
            </a:r>
            <a:r>
              <a:rPr lang="en-US" sz="1800" spc="-5" dirty="0">
                <a:solidFill>
                  <a:schemeClr val="bg1"/>
                </a:solidFill>
                <a:latin typeface="Roboto"/>
                <a:cs typeface="Roboto"/>
              </a:rPr>
              <a:t> </a:t>
            </a:r>
            <a:r>
              <a:rPr lang="en-US" sz="1800" spc="-15" dirty="0">
                <a:solidFill>
                  <a:schemeClr val="bg1"/>
                </a:solidFill>
                <a:latin typeface="Roboto"/>
                <a:cs typeface="Roboto"/>
              </a:rPr>
              <a:t>resources</a:t>
            </a:r>
            <a:r>
              <a:rPr lang="en-US" sz="1800" spc="-10" dirty="0">
                <a:solidFill>
                  <a:schemeClr val="bg1"/>
                </a:solidFill>
                <a:latin typeface="Roboto"/>
                <a:cs typeface="Roboto"/>
              </a:rPr>
              <a:t> </a:t>
            </a:r>
            <a:r>
              <a:rPr lang="en-US" sz="1800" spc="-15" dirty="0">
                <a:solidFill>
                  <a:schemeClr val="bg1"/>
                </a:solidFill>
                <a:latin typeface="Roboto"/>
                <a:cs typeface="Roboto"/>
              </a:rPr>
              <a:t>are </a:t>
            </a:r>
            <a:r>
              <a:rPr lang="en-US" sz="1800" spc="-254" dirty="0">
                <a:solidFill>
                  <a:schemeClr val="bg1"/>
                </a:solidFill>
                <a:latin typeface="Roboto"/>
                <a:cs typeface="Roboto"/>
              </a:rPr>
              <a:t> </a:t>
            </a:r>
            <a:r>
              <a:rPr lang="en-US" sz="1800" spc="-15" dirty="0">
                <a:solidFill>
                  <a:schemeClr val="bg1"/>
                </a:solidFill>
                <a:latin typeface="Roboto"/>
                <a:cs typeface="Roboto"/>
              </a:rPr>
              <a:t>deployed</a:t>
            </a:r>
            <a:r>
              <a:rPr lang="en-US" sz="1800" spc="-10" dirty="0">
                <a:solidFill>
                  <a:schemeClr val="bg1"/>
                </a:solidFill>
                <a:latin typeface="Roboto"/>
                <a:cs typeface="Roboto"/>
              </a:rPr>
              <a:t> </a:t>
            </a:r>
            <a:r>
              <a:rPr lang="en-US" sz="1800" spc="-20" dirty="0">
                <a:solidFill>
                  <a:schemeClr val="bg1"/>
                </a:solidFill>
                <a:latin typeface="Roboto"/>
                <a:cs typeface="Roboto"/>
              </a:rPr>
              <a:t>into</a:t>
            </a:r>
            <a:r>
              <a:rPr lang="en-US" sz="1800" spc="-5" dirty="0">
                <a:solidFill>
                  <a:schemeClr val="bg1"/>
                </a:solidFill>
                <a:latin typeface="Roboto"/>
                <a:cs typeface="Roboto"/>
              </a:rPr>
              <a:t> </a:t>
            </a:r>
            <a:r>
              <a:rPr lang="en-US" sz="1800" spc="-10" dirty="0">
                <a:solidFill>
                  <a:schemeClr val="bg1"/>
                </a:solidFill>
                <a:latin typeface="Roboto"/>
                <a:cs typeface="Roboto"/>
              </a:rPr>
              <a:t>a</a:t>
            </a:r>
            <a:r>
              <a:rPr lang="en-US" sz="1800" spc="-5" dirty="0">
                <a:solidFill>
                  <a:schemeClr val="bg1"/>
                </a:solidFill>
                <a:latin typeface="Roboto"/>
                <a:cs typeface="Roboto"/>
              </a:rPr>
              <a:t> </a:t>
            </a:r>
            <a:r>
              <a:rPr lang="en-US" sz="1800" spc="-15" dirty="0">
                <a:solidFill>
                  <a:schemeClr val="bg1"/>
                </a:solidFill>
                <a:latin typeface="Roboto"/>
                <a:cs typeface="Roboto"/>
              </a:rPr>
              <a:t>project.</a:t>
            </a:r>
          </a:p>
          <a:p>
            <a:pPr marL="285750" indent="-285750">
              <a:buFont typeface="Arial" panose="020B0604020202020204" pitchFamily="34" charset="0"/>
              <a:buChar char="•"/>
            </a:pPr>
            <a:endParaRPr lang="en-US" sz="1800" dirty="0">
              <a:solidFill>
                <a:schemeClr val="bg1"/>
              </a:solidFill>
              <a:latin typeface="Roboto"/>
              <a:cs typeface="Roboto"/>
            </a:endParaRPr>
          </a:p>
          <a:p>
            <a:pPr marL="285750" indent="-285750">
              <a:buFont typeface="Arial" panose="020B0604020202020204" pitchFamily="34" charset="0"/>
              <a:buChar char="•"/>
            </a:pPr>
            <a:r>
              <a:rPr lang="en-US" sz="1800" spc="20" dirty="0">
                <a:solidFill>
                  <a:schemeClr val="bg1"/>
                </a:solidFill>
                <a:latin typeface="Roboto"/>
                <a:cs typeface="Roboto"/>
              </a:rPr>
              <a:t>A </a:t>
            </a:r>
            <a:r>
              <a:rPr lang="en-US" sz="1800" spc="-15" dirty="0">
                <a:solidFill>
                  <a:schemeClr val="bg1"/>
                </a:solidFill>
                <a:latin typeface="Roboto"/>
                <a:cs typeface="Roboto"/>
              </a:rPr>
              <a:t>project is the main isolation </a:t>
            </a:r>
            <a:r>
              <a:rPr lang="en-US" sz="1800" spc="-260" dirty="0">
                <a:solidFill>
                  <a:schemeClr val="bg1"/>
                </a:solidFill>
                <a:latin typeface="Roboto"/>
                <a:cs typeface="Roboto"/>
              </a:rPr>
              <a:t> </a:t>
            </a:r>
            <a:r>
              <a:rPr lang="en-US" sz="1800" spc="-20" dirty="0">
                <a:solidFill>
                  <a:schemeClr val="bg1"/>
                </a:solidFill>
                <a:latin typeface="Roboto"/>
                <a:cs typeface="Roboto"/>
              </a:rPr>
              <a:t>“container”</a:t>
            </a:r>
            <a:r>
              <a:rPr lang="en-US" sz="1800" spc="-10" dirty="0">
                <a:solidFill>
                  <a:schemeClr val="bg1"/>
                </a:solidFill>
                <a:latin typeface="Roboto"/>
                <a:cs typeface="Roboto"/>
              </a:rPr>
              <a:t> </a:t>
            </a:r>
            <a:r>
              <a:rPr lang="en-US" sz="1800" spc="-20" dirty="0">
                <a:solidFill>
                  <a:schemeClr val="bg1"/>
                </a:solidFill>
                <a:latin typeface="Roboto"/>
                <a:cs typeface="Roboto"/>
              </a:rPr>
              <a:t>in</a:t>
            </a:r>
            <a:r>
              <a:rPr lang="en-US" sz="1800" spc="-10" dirty="0">
                <a:solidFill>
                  <a:schemeClr val="bg1"/>
                </a:solidFill>
                <a:latin typeface="Roboto"/>
                <a:cs typeface="Roboto"/>
              </a:rPr>
              <a:t> </a:t>
            </a:r>
            <a:r>
              <a:rPr lang="en-US" sz="1800" dirty="0">
                <a:solidFill>
                  <a:schemeClr val="bg1"/>
                </a:solidFill>
                <a:latin typeface="Roboto"/>
                <a:cs typeface="Roboto"/>
              </a:rPr>
              <a:t>GCP</a:t>
            </a:r>
          </a:p>
          <a:p>
            <a:pPr marL="285750" indent="-285750">
              <a:buFont typeface="Arial" panose="020B0604020202020204" pitchFamily="34" charset="0"/>
              <a:buChar char="•"/>
            </a:pPr>
            <a:endParaRPr lang="en-IN" sz="1800" dirty="0">
              <a:solidFill>
                <a:schemeClr val="bg1"/>
              </a:solidFill>
              <a:latin typeface="Roboto"/>
              <a:cs typeface="Roboto"/>
            </a:endParaRPr>
          </a:p>
          <a:p>
            <a:endParaRPr lang="en-IN" dirty="0">
              <a:solidFill>
                <a:schemeClr val="bg1"/>
              </a:solidFill>
            </a:endParaRPr>
          </a:p>
        </p:txBody>
      </p:sp>
    </p:spTree>
    <p:extLst>
      <p:ext uri="{BB962C8B-B14F-4D97-AF65-F5344CB8AC3E}">
        <p14:creationId xmlns:p14="http://schemas.microsoft.com/office/powerpoint/2010/main" val="147929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C2A4BEC-D011-404F-8723-E68C426A99F1}"/>
              </a:ext>
            </a:extLst>
          </p:cNvPr>
          <p:cNvSpPr>
            <a:spLocks noGrp="1"/>
          </p:cNvSpPr>
          <p:nvPr>
            <p:ph type="title"/>
          </p:nvPr>
        </p:nvSpPr>
        <p:spPr>
          <a:xfrm>
            <a:off x="943438" y="3282371"/>
            <a:ext cx="6845895" cy="1200329"/>
          </a:xfrm>
        </p:spPr>
        <p:txBody>
          <a:bodyPr/>
          <a:lstStyle/>
          <a:p>
            <a:r>
              <a:rPr lang="en-US" dirty="0"/>
              <a:t>CI/CD Using GCP</a:t>
            </a:r>
          </a:p>
        </p:txBody>
      </p:sp>
      <p:pic>
        <p:nvPicPr>
          <p:cNvPr id="5" name="object 4">
            <a:extLst>
              <a:ext uri="{FF2B5EF4-FFF2-40B4-BE49-F238E27FC236}">
                <a16:creationId xmlns:a16="http://schemas.microsoft.com/office/drawing/2014/main" id="{D036266A-E456-6401-5203-C58ECC24D750}"/>
              </a:ext>
            </a:extLst>
          </p:cNvPr>
          <p:cNvPicPr/>
          <p:nvPr/>
        </p:nvPicPr>
        <p:blipFill>
          <a:blip r:embed="rId2" cstate="print"/>
          <a:stretch>
            <a:fillRect/>
          </a:stretch>
        </p:blipFill>
        <p:spPr>
          <a:xfrm>
            <a:off x="9233257" y="2274838"/>
            <a:ext cx="1369800" cy="1346099"/>
          </a:xfrm>
          <a:prstGeom prst="rect">
            <a:avLst/>
          </a:prstGeom>
        </p:spPr>
      </p:pic>
    </p:spTree>
    <p:extLst>
      <p:ext uri="{BB962C8B-B14F-4D97-AF65-F5344CB8AC3E}">
        <p14:creationId xmlns:p14="http://schemas.microsoft.com/office/powerpoint/2010/main" val="3682085890"/>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4AB3BF9C-B2B2-4D25-8325-5AFE8E0BAB1E}" vid="{FF895F90-BA48-463F-9659-7166FF55BF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db0d71a-0899-4f4d-9a23-4512a2c2aef2">
      <Terms xmlns="http://schemas.microsoft.com/office/infopath/2007/PartnerControls"/>
    </lcf76f155ced4ddcb4097134ff3c332f>
    <TaxCatchAll xmlns="6a53514f-501b-4d4b-8bdf-8f34824c77e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6" ma:contentTypeDescription="Create a new document." ma:contentTypeScope="" ma:versionID="37a78a1c77a81811cd8b00e80a9c0a49">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cbf5ca2a77a21855bc5ec2c2462f4d2b"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9afcab6-fd9b-4eae-ac3a-b93be0028c42}" ma:internalName="TaxCatchAll" ma:showField="CatchAllData" ma:web="6a53514f-501b-4d4b-8bdf-8f34824c77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495CFF-C2E2-463C-A629-D1945A4107AA}">
  <ds:schemaRefs>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6a53514f-501b-4d4b-8bdf-8f34824c77e0"/>
    <ds:schemaRef ds:uri="8db0d71a-0899-4f4d-9a23-4512a2c2aef2"/>
    <ds:schemaRef ds:uri="http://www.w3.org/XML/1998/namespace"/>
    <ds:schemaRef ds:uri="http://purl.org/dc/dcmitype/"/>
  </ds:schemaRefs>
</ds:datastoreItem>
</file>

<file path=customXml/itemProps2.xml><?xml version="1.0" encoding="utf-8"?>
<ds:datastoreItem xmlns:ds="http://schemas.openxmlformats.org/officeDocument/2006/customXml" ds:itemID="{3535BC52-9E32-4146-B33D-1D428C185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1214</TotalTime>
  <Words>405</Words>
  <Application>Microsoft Office PowerPoint</Application>
  <PresentationFormat>Widescreen</PresentationFormat>
  <Paragraphs>83</Paragraphs>
  <Slides>21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Equip Medium</vt:lpstr>
      <vt:lpstr>Equip Light</vt:lpstr>
      <vt:lpstr>Algerian</vt:lpstr>
      <vt:lpstr>Roboto</vt:lpstr>
      <vt:lpstr>Equip Extended Light</vt:lpstr>
      <vt:lpstr>Arial</vt:lpstr>
      <vt:lpstr>Calibri</vt:lpstr>
      <vt:lpstr>Equip</vt:lpstr>
      <vt:lpstr>Equip Extended Thin</vt:lpstr>
      <vt:lpstr>Arial</vt:lpstr>
      <vt:lpstr>Equip Extended Medium</vt:lpstr>
      <vt:lpstr>Equip Extended</vt:lpstr>
      <vt:lpstr>Office</vt:lpstr>
      <vt:lpstr>GCP For DevOps</vt:lpstr>
      <vt:lpstr>PowerPoint Presentation</vt:lpstr>
      <vt:lpstr>Google Cloud Platform</vt:lpstr>
      <vt:lpstr>PowerPoint Presentation</vt:lpstr>
      <vt:lpstr>PowerPoint Presentation</vt:lpstr>
      <vt:lpstr>PowerPoint Presentation</vt:lpstr>
      <vt:lpstr>Organization Structure</vt:lpstr>
      <vt:lpstr>GCP Resource Management</vt:lpstr>
      <vt:lpstr>CI/CD Using GCP</vt:lpstr>
      <vt:lpstr>PowerPoint Presentation</vt:lpstr>
      <vt:lpstr>Cloud Source Repository</vt:lpstr>
      <vt:lpstr>Cloud Build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Vera Reichlin-Meldegg</dc:creator>
  <cp:lastModifiedBy>Pulkit Dhingra</cp:lastModifiedBy>
  <cp:revision>7</cp:revision>
  <dcterms:created xsi:type="dcterms:W3CDTF">2021-01-21T19:44:27Z</dcterms:created>
  <dcterms:modified xsi:type="dcterms:W3CDTF">2022-07-30T11:26:51Z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